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6.xml" ContentType="application/vnd.openxmlformats-officedocument.theme+xml"/>
  <Override PartName="/ppt/tags/tag9.xml" ContentType="application/vnd.openxmlformats-officedocument.presentationml.tags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0" r:id="rId1"/>
    <p:sldMasterId id="2147483674" r:id="rId2"/>
    <p:sldMasterId id="2147483725" r:id="rId3"/>
    <p:sldMasterId id="2147483855" r:id="rId4"/>
    <p:sldMasterId id="2147483876" r:id="rId5"/>
    <p:sldMasterId id="2147483897" r:id="rId6"/>
  </p:sldMasterIdLst>
  <p:notesMasterIdLst>
    <p:notesMasterId r:id="rId8"/>
  </p:notesMasterIdLst>
  <p:sldIdLst>
    <p:sldId id="489" r:id="rId7"/>
  </p:sldIdLst>
  <p:sldSz cx="12192000" cy="6858000"/>
  <p:notesSz cx="9926638" cy="6669088"/>
  <p:custDataLst>
    <p:tags r:id="rId9"/>
  </p:custDataLst>
  <p:defaultTextStyle>
    <a:defPPr>
      <a:defRPr lang="ru-RU"/>
    </a:defPPr>
    <a:lvl1pPr marL="0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0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8D9FF"/>
    <a:srgbClr val="B1A7AA"/>
    <a:srgbClr val="D9D9D9"/>
    <a:srgbClr val="0E0804"/>
    <a:srgbClr val="FFFFFF"/>
    <a:srgbClr val="E6E6E6"/>
    <a:srgbClr val="F4EDE9"/>
    <a:srgbClr val="59ACD2"/>
    <a:srgbClr val="D7F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98" autoAdjust="0"/>
    <p:restoredTop sz="96395" autoAdjust="0"/>
  </p:normalViewPr>
  <p:slideViewPr>
    <p:cSldViewPr>
      <p:cViewPr varScale="1">
        <p:scale>
          <a:sx n="115" d="100"/>
          <a:sy n="115" d="100"/>
        </p:scale>
        <p:origin x="828" y="108"/>
      </p:cViewPr>
      <p:guideLst>
        <p:guide orient="horz" pos="1570"/>
        <p:guide pos="3840"/>
      </p:guideLst>
    </p:cSldViewPr>
  </p:slideViewPr>
  <p:outlineViewPr>
    <p:cViewPr>
      <p:scale>
        <a:sx n="33" d="100"/>
        <a:sy n="33" d="100"/>
      </p:scale>
      <p:origin x="0" y="-26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950" y="53"/>
      </p:cViewPr>
      <p:guideLst>
        <p:guide orient="horz" pos="210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752" cy="334203"/>
          </a:xfrm>
          <a:prstGeom prst="rect">
            <a:avLst/>
          </a:prstGeom>
        </p:spPr>
        <p:txBody>
          <a:bodyPr vert="horz" lIns="48303" tIns="24151" rIns="48303" bIns="24151" rtlCol="0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534" y="1"/>
            <a:ext cx="4301752" cy="334203"/>
          </a:xfrm>
          <a:prstGeom prst="rect">
            <a:avLst/>
          </a:prstGeom>
        </p:spPr>
        <p:txBody>
          <a:bodyPr vert="horz" lIns="48303" tIns="24151" rIns="48303" bIns="24151" rtlCol="0"/>
          <a:lstStyle>
            <a:lvl1pPr algn="r">
              <a:defRPr sz="600"/>
            </a:lvl1pPr>
          </a:lstStyle>
          <a:p>
            <a:fld id="{784B258E-DAAF-4A75-8C27-BE85EBF92687}" type="datetimeFigureOut">
              <a:rPr lang="ru-RU" smtClean="0"/>
              <a:t>05.06.2024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62275" y="835025"/>
            <a:ext cx="4002088" cy="225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303" tIns="24151" rIns="48303" bIns="2415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351" y="3209102"/>
            <a:ext cx="7941937" cy="2626819"/>
          </a:xfrm>
          <a:prstGeom prst="rect">
            <a:avLst/>
          </a:prstGeom>
        </p:spPr>
        <p:txBody>
          <a:bodyPr vert="horz" lIns="48303" tIns="24151" rIns="48303" bIns="2415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334885"/>
            <a:ext cx="4301752" cy="334203"/>
          </a:xfrm>
          <a:prstGeom prst="rect">
            <a:avLst/>
          </a:prstGeom>
        </p:spPr>
        <p:txBody>
          <a:bodyPr vert="horz" lIns="48303" tIns="24151" rIns="48303" bIns="24151" rtlCol="0" anchor="b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534" y="6334885"/>
            <a:ext cx="4301752" cy="334203"/>
          </a:xfrm>
          <a:prstGeom prst="rect">
            <a:avLst/>
          </a:prstGeom>
        </p:spPr>
        <p:txBody>
          <a:bodyPr vert="horz" lIns="48303" tIns="24151" rIns="48303" bIns="24151" rtlCol="0" anchor="b"/>
          <a:lstStyle>
            <a:lvl1pPr algn="r">
              <a:defRPr sz="600"/>
            </a:lvl1pPr>
          </a:lstStyle>
          <a:p>
            <a:fld id="{FA66F574-A63C-4239-BD75-F7798F58E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087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ител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3090193"/>
            <a:ext cx="6707187" cy="1692771"/>
          </a:xfrm>
        </p:spPr>
        <p:txBody>
          <a:bodyPr anchor="t" anchorCtr="0"/>
          <a:lstStyle>
            <a:lvl1pPr marL="0" algn="l" defTabSz="542925">
              <a:lnSpc>
                <a:spcPct val="100000"/>
              </a:lnSpc>
              <a:spcBef>
                <a:spcPts val="0"/>
              </a:spcBef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12" dirty="0" smtClean="0">
                <a:latin typeface="Verdana"/>
                <a:cs typeface="Verdana"/>
              </a:rPr>
              <a:t>Очень длинный заголовок раздела презентации в несколько строк, базовая  линия первой строки выравнена  по линии горизонта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2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79413" y="4782964"/>
            <a:ext cx="6707187" cy="846386"/>
          </a:xfrm>
        </p:spPr>
        <p:txBody>
          <a:bodyPr/>
          <a:lstStyle>
            <a:lvl1pPr marL="0" algn="l">
              <a:lnSpc>
                <a:spcPct val="100000"/>
              </a:lnSpc>
              <a:spcBef>
                <a:spcPts val="0"/>
              </a:spcBef>
              <a:defRPr sz="2800"/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kern="0" spc="12" dirty="0" smtClean="0">
                <a:solidFill>
                  <a:srgbClr val="828282"/>
                </a:solidFill>
                <a:latin typeface="Verdana"/>
                <a:cs typeface="Verdana"/>
              </a:rPr>
              <a:t>Подзаголовок раздела,</a:t>
            </a:r>
            <a:br>
              <a:rPr lang="ru-RU" kern="0" spc="12" dirty="0" smtClean="0">
                <a:solidFill>
                  <a:srgbClr val="828282"/>
                </a:solidFill>
                <a:latin typeface="Verdana"/>
                <a:cs typeface="Verdana"/>
              </a:rPr>
            </a:br>
            <a:r>
              <a:rPr lang="ru-RU" kern="0" spc="12" dirty="0" smtClean="0">
                <a:solidFill>
                  <a:srgbClr val="828282"/>
                </a:solidFill>
                <a:latin typeface="Verdana"/>
                <a:cs typeface="Verdana"/>
              </a:rPr>
              <a:t>тоже достаточно длинный</a:t>
            </a:r>
          </a:p>
        </p:txBody>
      </p:sp>
    </p:spTree>
    <p:extLst>
      <p:ext uri="{BB962C8B-B14F-4D97-AF65-F5344CB8AC3E}">
        <p14:creationId xmlns:p14="http://schemas.microsoft.com/office/powerpoint/2010/main" val="84453789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71475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6248400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6"/>
          </p:nvPr>
        </p:nvSpPr>
        <p:spPr>
          <a:xfrm>
            <a:off x="6248400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47612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r>
              <a:rPr lang="en-US" dirty="0" smtClean="0"/>
              <a:t> </a:t>
            </a:r>
            <a:r>
              <a:rPr lang="ru-RU" dirty="0" smtClean="0"/>
              <a:t>Основной посыл /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мысль слайда 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5"/>
          </p:nvPr>
        </p:nvSpPr>
        <p:spPr>
          <a:xfrm>
            <a:off x="371475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6248400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154709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ы с выводам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371475" y="1431924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18"/>
          </p:nvPr>
        </p:nvSpPr>
        <p:spPr>
          <a:xfrm>
            <a:off x="437322" y="1481138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71475" y="3884322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5" name="Holder 3"/>
          <p:cNvSpPr>
            <a:spLocks noGrp="1"/>
          </p:cNvSpPr>
          <p:nvPr>
            <p:ph type="body" idx="16" hasCustomPrompt="1"/>
          </p:nvPr>
        </p:nvSpPr>
        <p:spPr>
          <a:xfrm>
            <a:off x="8148524" y="1480930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dirty="0"/>
          </a:p>
        </p:txBody>
      </p:sp>
      <p:sp>
        <p:nvSpPr>
          <p:cNvPr id="17" name="object 64"/>
          <p:cNvSpPr/>
          <p:nvPr userDrawn="1"/>
        </p:nvSpPr>
        <p:spPr>
          <a:xfrm>
            <a:off x="7898020" y="160020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18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3945835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lang="ru-RU" dirty="0"/>
          </a:p>
        </p:txBody>
      </p:sp>
      <p:sp>
        <p:nvSpPr>
          <p:cNvPr id="19" name="Диаграмма 3"/>
          <p:cNvSpPr>
            <a:spLocks noGrp="1"/>
          </p:cNvSpPr>
          <p:nvPr>
            <p:ph type="chart" sz="quarter" idx="19"/>
          </p:nvPr>
        </p:nvSpPr>
        <p:spPr>
          <a:xfrm>
            <a:off x="437322" y="3934854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0" name="object 64"/>
          <p:cNvSpPr/>
          <p:nvPr userDrawn="1"/>
        </p:nvSpPr>
        <p:spPr>
          <a:xfrm>
            <a:off x="7898020" y="400547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</p:spTree>
    <p:extLst>
      <p:ext uri="{BB962C8B-B14F-4D97-AF65-F5344CB8AC3E}">
        <p14:creationId xmlns:p14="http://schemas.microsoft.com/office/powerpoint/2010/main" val="241325964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996" userDrawn="1">
          <p15:clr>
            <a:srgbClr val="FBAE40"/>
          </p15:clr>
        </p15:guide>
        <p15:guide id="2" pos="512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5594496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 userDrawn="1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блоков_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371475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4260000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6"/>
          <p:cNvSpPr>
            <a:spLocks noGrp="1"/>
          </p:cNvSpPr>
          <p:nvPr>
            <p:ph sz="quarter" idx="19"/>
          </p:nvPr>
        </p:nvSpPr>
        <p:spPr>
          <a:xfrm>
            <a:off x="8148524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219271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454" userDrawn="1">
          <p15:clr>
            <a:srgbClr val="FBAE40"/>
          </p15:clr>
        </p15:guide>
        <p15:guide id="6" orient="horz" pos="2322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12"/>
          </p:nvPr>
        </p:nvSpPr>
        <p:spPr>
          <a:xfrm>
            <a:off x="4259999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13"/>
          </p:nvPr>
        </p:nvSpPr>
        <p:spPr>
          <a:xfrm>
            <a:off x="8148524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96913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6" orient="horz" pos="216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1015126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 userDrawn="1">
          <p15:clr>
            <a:srgbClr val="FBAE40"/>
          </p15:clr>
        </p15:guide>
        <p15:guide id="2" pos="2057" userDrawn="1">
          <p15:clr>
            <a:srgbClr val="FBAE40"/>
          </p15:clr>
        </p15:guide>
        <p15:guide id="3" pos="3785" userDrawn="1">
          <p15:clr>
            <a:srgbClr val="FBAE40"/>
          </p15:clr>
        </p15:guide>
        <p15:guide id="4" pos="3888" userDrawn="1">
          <p15:clr>
            <a:srgbClr val="FBAE40"/>
          </p15:clr>
        </p15:guide>
        <p15:guide id="5" pos="5616" userDrawn="1">
          <p15:clr>
            <a:srgbClr val="FBAE40"/>
          </p15:clr>
        </p15:guide>
        <p15:guide id="6" pos="5726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3278962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6186449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9093936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76350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16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1х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 userDrawn="1"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 userDrawn="1"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9690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 userDrawn="1"/>
        </p:nvSpPr>
        <p:spPr>
          <a:xfrm>
            <a:off x="0" y="3884002"/>
            <a:ext cx="966889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 userDrawn="1"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9690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44531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1х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 userDrawn="1"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7338261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 userDrawn="1"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7338261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7338261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7338261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7338261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501599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501599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501599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501599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501599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2693737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2693737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2693737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2693737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2693737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 userDrawn="1"/>
        </p:nvSpPr>
        <p:spPr>
          <a:xfrm>
            <a:off x="0" y="3884002"/>
            <a:ext cx="998443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7338261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 userDrawn="1"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7338261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7338261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7338261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7338261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501599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501599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501599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501599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501599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2693737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2693737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2693737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2693737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2693737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7" name="Holder 3"/>
          <p:cNvSpPr>
            <a:spLocks noGrp="1"/>
          </p:cNvSpPr>
          <p:nvPr>
            <p:ph type="body" idx="54" hasCustomPrompt="1"/>
          </p:nvPr>
        </p:nvSpPr>
        <p:spPr>
          <a:xfrm>
            <a:off x="9660524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8" name="Holder 3"/>
          <p:cNvSpPr>
            <a:spLocks noGrp="1"/>
          </p:cNvSpPr>
          <p:nvPr>
            <p:ph type="body" idx="55" hasCustomPrompt="1"/>
          </p:nvPr>
        </p:nvSpPr>
        <p:spPr>
          <a:xfrm>
            <a:off x="9660524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9" name="Holder 3"/>
          <p:cNvSpPr>
            <a:spLocks noGrp="1"/>
          </p:cNvSpPr>
          <p:nvPr>
            <p:ph type="body" idx="56" hasCustomPrompt="1"/>
          </p:nvPr>
        </p:nvSpPr>
        <p:spPr>
          <a:xfrm>
            <a:off x="9660524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0" name="Holder 3"/>
          <p:cNvSpPr>
            <a:spLocks noGrp="1"/>
          </p:cNvSpPr>
          <p:nvPr>
            <p:ph type="body" idx="57" hasCustomPrompt="1"/>
          </p:nvPr>
        </p:nvSpPr>
        <p:spPr>
          <a:xfrm>
            <a:off x="9660524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1" name="Рисунок 4"/>
          <p:cNvSpPr>
            <a:spLocks noGrp="1"/>
          </p:cNvSpPr>
          <p:nvPr>
            <p:ph type="pic" sz="quarter" idx="58"/>
          </p:nvPr>
        </p:nvSpPr>
        <p:spPr>
          <a:xfrm>
            <a:off x="966052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2" name="Holder 3"/>
          <p:cNvSpPr>
            <a:spLocks noGrp="1"/>
          </p:cNvSpPr>
          <p:nvPr>
            <p:ph type="body" idx="59" hasCustomPrompt="1"/>
          </p:nvPr>
        </p:nvSpPr>
        <p:spPr>
          <a:xfrm>
            <a:off x="9660524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83" name="Holder 3"/>
          <p:cNvSpPr>
            <a:spLocks noGrp="1"/>
          </p:cNvSpPr>
          <p:nvPr>
            <p:ph type="body" idx="60" hasCustomPrompt="1"/>
          </p:nvPr>
        </p:nvSpPr>
        <p:spPr>
          <a:xfrm>
            <a:off x="9660524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84" name="Holder 3"/>
          <p:cNvSpPr>
            <a:spLocks noGrp="1"/>
          </p:cNvSpPr>
          <p:nvPr>
            <p:ph type="body" idx="61" hasCustomPrompt="1"/>
          </p:nvPr>
        </p:nvSpPr>
        <p:spPr>
          <a:xfrm>
            <a:off x="9660524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5" name="Holder 3"/>
          <p:cNvSpPr>
            <a:spLocks noGrp="1"/>
          </p:cNvSpPr>
          <p:nvPr>
            <p:ph type="body" idx="62" hasCustomPrompt="1"/>
          </p:nvPr>
        </p:nvSpPr>
        <p:spPr>
          <a:xfrm>
            <a:off x="9660524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6" name="Рисунок 4"/>
          <p:cNvSpPr>
            <a:spLocks noGrp="1"/>
          </p:cNvSpPr>
          <p:nvPr>
            <p:ph type="pic" sz="quarter" idx="63"/>
          </p:nvPr>
        </p:nvSpPr>
        <p:spPr>
          <a:xfrm>
            <a:off x="966052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42918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595" userDrawn="1">
          <p15:clr>
            <a:srgbClr val="FBAE40"/>
          </p15:clr>
        </p15:guide>
        <p15:guide id="2" pos="3057" userDrawn="1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6" pos="6085" userDrawn="1">
          <p15:clr>
            <a:srgbClr val="FBAE40"/>
          </p15:clr>
        </p15:guide>
        <p15:guide id="7" orient="horz" pos="2394">
          <p15:clr>
            <a:srgbClr val="FBAE40"/>
          </p15:clr>
        </p15:guide>
        <p15:guide id="8" pos="1698" userDrawn="1">
          <p15:clr>
            <a:srgbClr val="FBAE40"/>
          </p15:clr>
        </p15:guide>
        <p15:guide id="9" pos="3161" userDrawn="1">
          <p15:clr>
            <a:srgbClr val="FBAE40"/>
          </p15:clr>
        </p15:guide>
        <p15:guide id="10" pos="4519" userDrawn="1">
          <p15:clr>
            <a:srgbClr val="FBAE40"/>
          </p15:clr>
        </p15:guide>
        <p15:guide id="11" pos="4623" userDrawn="1">
          <p15:clr>
            <a:srgbClr val="FBAE40"/>
          </p15:clr>
        </p15:guide>
        <p15:guide id="12" pos="598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_вставка фото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sz="quarter" idx="12"/>
          </p:nvPr>
        </p:nvSpPr>
        <p:spPr>
          <a:xfrm>
            <a:off x="8148638" y="0"/>
            <a:ext cx="4043362" cy="6858000"/>
          </a:xfrm>
        </p:spPr>
        <p:txBody>
          <a:bodyPr/>
          <a:lstStyle/>
          <a:p>
            <a:endParaRPr lang="ru-RU"/>
          </a:p>
        </p:txBody>
      </p:sp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3090193"/>
            <a:ext cx="6707187" cy="1692771"/>
          </a:xfrm>
        </p:spPr>
        <p:txBody>
          <a:bodyPr anchor="t" anchorCtr="0"/>
          <a:lstStyle>
            <a:lvl1pPr marL="0" algn="l" defTabSz="542925">
              <a:lnSpc>
                <a:spcPct val="100000"/>
              </a:lnSpc>
              <a:spcBef>
                <a:spcPts val="0"/>
              </a:spcBef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12" dirty="0" smtClean="0">
                <a:latin typeface="Verdana"/>
                <a:cs typeface="Verdana"/>
              </a:rPr>
              <a:t>Очень длинный заголовок раздела презентации в несколько строк, базовая  линия первой строки выравнена  по линии горизонта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79413" y="4782964"/>
            <a:ext cx="6707187" cy="846386"/>
          </a:xfrm>
        </p:spPr>
        <p:txBody>
          <a:bodyPr/>
          <a:lstStyle>
            <a:lvl1pPr marL="0" algn="l">
              <a:lnSpc>
                <a:spcPct val="100000"/>
              </a:lnSpc>
              <a:spcBef>
                <a:spcPts val="0"/>
              </a:spcBef>
              <a:defRPr sz="2800"/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kern="0" spc="12" dirty="0" smtClean="0">
                <a:solidFill>
                  <a:srgbClr val="828282"/>
                </a:solidFill>
                <a:latin typeface="Verdana"/>
                <a:cs typeface="Verdana"/>
              </a:rPr>
              <a:t>Подзаголовок раздела,</a:t>
            </a:r>
            <a:br>
              <a:rPr lang="ru-RU" kern="0" spc="12" dirty="0" smtClean="0">
                <a:solidFill>
                  <a:srgbClr val="828282"/>
                </a:solidFill>
                <a:latin typeface="Verdana"/>
                <a:cs typeface="Verdana"/>
              </a:rPr>
            </a:br>
            <a:r>
              <a:rPr lang="ru-RU" kern="0" spc="12" dirty="0" smtClean="0">
                <a:solidFill>
                  <a:srgbClr val="828282"/>
                </a:solidFill>
                <a:latin typeface="Verdana"/>
                <a:cs typeface="Verdana"/>
              </a:rPr>
              <a:t>тоже достаточно длинный</a:t>
            </a: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79587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2 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57153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57153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297792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87324412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438400"/>
            <a:ext cx="7560524" cy="1846659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2400" b="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(максимально – четыре) Основной посыл / мысль слайда в несколько строк (максимально – четыре)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438400"/>
            <a:ext cx="3672000" cy="1846659"/>
          </a:xfrm>
        </p:spPr>
        <p:txBody>
          <a:bodyPr lIns="0" tIns="0" rIns="0" bIns="0"/>
          <a:lstStyle>
            <a:lvl1pPr marL="171450" indent="-171450">
              <a:buFont typeface="Arial" panose="020B0604020202020204" pitchFamily="34" charset="0"/>
              <a:buChar char="•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  <a:endParaRPr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7"/>
          </p:nvPr>
        </p:nvSpPr>
        <p:spPr>
          <a:xfrm>
            <a:off x="371475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>
          <a:xfrm>
            <a:off x="426005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>
          <a:xfrm>
            <a:off x="814863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196223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цифр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370425" y="1457566"/>
            <a:ext cx="11449050" cy="1255960"/>
          </a:xfr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>
              <a:defRPr lang="ru-RU" sz="2400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ru-RU" sz="1091" kern="1200" dirty="0" smtClean="0">
                <a:solidFill>
                  <a:schemeClr val="tx1"/>
                </a:solidFill>
              </a:defRPr>
            </a:lvl2pPr>
            <a:lvl3pPr>
              <a:defRPr lang="ru-RU" sz="1091" kern="1200" dirty="0" smtClean="0">
                <a:solidFill>
                  <a:schemeClr val="tx1"/>
                </a:solidFill>
              </a:defRPr>
            </a:lvl3pPr>
            <a:lvl4pPr>
              <a:defRPr lang="ru-RU" sz="1091" kern="1200" dirty="0" smtClean="0">
                <a:solidFill>
                  <a:schemeClr val="tx1"/>
                </a:solidFill>
              </a:defRPr>
            </a:lvl4pPr>
            <a:lvl5pPr>
              <a:defRPr lang="ru-RU" sz="1091" kern="1200" dirty="0">
                <a:solidFill>
                  <a:schemeClr val="tx1"/>
                </a:solidFill>
              </a:defRPr>
            </a:lvl5pPr>
          </a:lstStyle>
          <a:p>
            <a:pPr lvl="0" algn="ctr" defTabSz="554401" rtl="0" eaLnBrk="1" latinLnBrk="0" hangingPunct="1">
              <a:spcBef>
                <a:spcPts val="1200"/>
              </a:spcBef>
            </a:pPr>
            <a:r>
              <a:rPr lang="ru-RU" dirty="0" smtClean="0"/>
              <a:t>  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 flipV="1">
            <a:off x="371475" y="2713526"/>
            <a:ext cx="11448000" cy="0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Текст 65"/>
          <p:cNvSpPr>
            <a:spLocks noGrp="1"/>
          </p:cNvSpPr>
          <p:nvPr>
            <p:ph type="body" sz="quarter" idx="27"/>
          </p:nvPr>
        </p:nvSpPr>
        <p:spPr>
          <a:xfrm>
            <a:off x="1682693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7" name="Текст 65"/>
          <p:cNvSpPr>
            <a:spLocks noGrp="1"/>
          </p:cNvSpPr>
          <p:nvPr>
            <p:ph type="body" sz="quarter" idx="28"/>
          </p:nvPr>
        </p:nvSpPr>
        <p:spPr>
          <a:xfrm>
            <a:off x="5571217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8" name="Текст 65"/>
          <p:cNvSpPr>
            <a:spLocks noGrp="1"/>
          </p:cNvSpPr>
          <p:nvPr>
            <p:ph type="body" sz="quarter" idx="29"/>
          </p:nvPr>
        </p:nvSpPr>
        <p:spPr>
          <a:xfrm>
            <a:off x="9459742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520490"/>
            <a:ext cx="3672000" cy="553998"/>
          </a:xfrm>
        </p:spPr>
        <p:txBody>
          <a:bodyPr lIns="0" tIns="0" rIns="0" bIns="0"/>
          <a:lstStyle>
            <a:lvl1pPr algn="ctr">
              <a:defRPr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1</a:t>
            </a:r>
            <a:endParaRPr lang="ru-RU" dirty="0"/>
          </a:p>
        </p:txBody>
      </p:sp>
      <p:sp>
        <p:nvSpPr>
          <p:cNvPr id="50" name="Holder 3"/>
          <p:cNvSpPr>
            <a:spLocks noGrp="1"/>
          </p:cNvSpPr>
          <p:nvPr>
            <p:ph type="body" idx="12" hasCustomPrompt="1"/>
          </p:nvPr>
        </p:nvSpPr>
        <p:spPr>
          <a:xfrm>
            <a:off x="4259999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2</a:t>
            </a:r>
            <a:endParaRPr lang="ru-RU" dirty="0"/>
          </a:p>
        </p:txBody>
      </p:sp>
      <p:sp>
        <p:nvSpPr>
          <p:cNvPr id="51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3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2" name="Holder 3"/>
          <p:cNvSpPr>
            <a:spLocks noGrp="1"/>
          </p:cNvSpPr>
          <p:nvPr>
            <p:ph type="body" idx="15" hasCustomPrompt="1"/>
          </p:nvPr>
        </p:nvSpPr>
        <p:spPr>
          <a:xfrm>
            <a:off x="371475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baseline="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16" hasCustomPrompt="1"/>
          </p:nvPr>
        </p:nvSpPr>
        <p:spPr>
          <a:xfrm>
            <a:off x="4259999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4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5" name="Holder 3"/>
          <p:cNvSpPr>
            <a:spLocks noGrp="1"/>
          </p:cNvSpPr>
          <p:nvPr>
            <p:ph type="body" idx="18" hasCustomPrompt="1"/>
          </p:nvPr>
        </p:nvSpPr>
        <p:spPr>
          <a:xfrm>
            <a:off x="911238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B482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8" name="Holder 3"/>
          <p:cNvSpPr>
            <a:spLocks noGrp="1"/>
          </p:cNvSpPr>
          <p:nvPr>
            <p:ph type="body" idx="19" hasCustomPrompt="1"/>
          </p:nvPr>
        </p:nvSpPr>
        <p:spPr>
          <a:xfrm>
            <a:off x="4799762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24D6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9" name="Holder 3"/>
          <p:cNvSpPr>
            <a:spLocks noGrp="1"/>
          </p:cNvSpPr>
          <p:nvPr>
            <p:ph type="body" idx="20" hasCustomPrompt="1"/>
          </p:nvPr>
        </p:nvSpPr>
        <p:spPr>
          <a:xfrm>
            <a:off x="8688287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00B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60" name="Holder 3"/>
          <p:cNvSpPr>
            <a:spLocks noGrp="1"/>
          </p:cNvSpPr>
          <p:nvPr>
            <p:ph type="body" idx="21" hasCustomPrompt="1"/>
          </p:nvPr>
        </p:nvSpPr>
        <p:spPr>
          <a:xfrm>
            <a:off x="371475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baseline="0" dirty="0">
                <a:solidFill>
                  <a:srgbClr val="B482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1" name="Holder 3"/>
          <p:cNvSpPr>
            <a:spLocks noGrp="1"/>
          </p:cNvSpPr>
          <p:nvPr>
            <p:ph type="body" idx="22" hasCustomPrompt="1"/>
          </p:nvPr>
        </p:nvSpPr>
        <p:spPr>
          <a:xfrm>
            <a:off x="4259999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24D6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23" hasCustomPrompt="1"/>
          </p:nvPr>
        </p:nvSpPr>
        <p:spPr>
          <a:xfrm>
            <a:off x="8148524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00B050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24"/>
          </p:nvPr>
        </p:nvSpPr>
        <p:spPr>
          <a:xfrm>
            <a:off x="1757475" y="2263526"/>
            <a:ext cx="900000" cy="900000"/>
          </a:xfrm>
          <a:prstGeom prst="ellipse">
            <a:avLst/>
          </a:prstGeom>
          <a:solidFill>
            <a:srgbClr val="B482FF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3" name="Рисунок 6"/>
          <p:cNvSpPr>
            <a:spLocks noGrp="1"/>
          </p:cNvSpPr>
          <p:nvPr>
            <p:ph type="pic" sz="quarter" idx="25"/>
          </p:nvPr>
        </p:nvSpPr>
        <p:spPr>
          <a:xfrm>
            <a:off x="5645999" y="2263526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4" name="Рисунок 6"/>
          <p:cNvSpPr>
            <a:spLocks noGrp="1"/>
          </p:cNvSpPr>
          <p:nvPr>
            <p:ph type="pic" sz="quarter" idx="26"/>
          </p:nvPr>
        </p:nvSpPr>
        <p:spPr>
          <a:xfrm>
            <a:off x="9534524" y="2263526"/>
            <a:ext cx="900000" cy="900000"/>
          </a:xfrm>
          <a:prstGeom prst="ellipse">
            <a:avLst/>
          </a:prstGeom>
          <a:solidFill>
            <a:schemeClr val="tx2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73278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81684"/>
            <a:ext cx="3996332" cy="2523768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/>
            </a:lvl3pPr>
          </a:lstStyle>
          <a:p>
            <a:r>
              <a:rPr lang="ru-RU" dirty="0" smtClean="0"/>
              <a:t>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1"/>
            <a:r>
              <a:rPr lang="ru-RU" dirty="0" smtClean="0"/>
              <a:t>Крупный текст 16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pPr lvl="2"/>
            <a:r>
              <a:rPr lang="ru-RU" dirty="0" smtClean="0"/>
              <a:t>Для выделения текста используется шрифт </a:t>
            </a:r>
            <a:r>
              <a:rPr lang="en-US" dirty="0" smtClean="0"/>
              <a:t>Verdana Bold. </a:t>
            </a:r>
            <a:r>
              <a:rPr lang="ru-RU" dirty="0" smtClean="0"/>
              <a:t>Дополнительные комментарии могут быть набраны серым цветом шрифтом того же размера.</a:t>
            </a: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Заголовок слайда</a:t>
            </a:r>
            <a:r>
              <a:rPr lang="en-US" dirty="0" smtClean="0"/>
              <a:t> </a:t>
            </a:r>
            <a:r>
              <a:rPr lang="ru-RU" dirty="0" smtClean="0"/>
              <a:t>в одну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или две строки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5443454" y="3181684"/>
            <a:ext cx="3996332" cy="1641475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 sz="2000" b="0" i="0">
                <a:solidFill>
                  <a:srgbClr val="828282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>
                <a:solidFill>
                  <a:srgbClr val="828282"/>
                </a:solidFill>
              </a:defRPr>
            </a:lvl3pPr>
          </a:lstStyle>
          <a:p>
            <a:r>
              <a:rPr lang="ru-RU" dirty="0" smtClean="0"/>
              <a:t>Дополнительный 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Текст может быть набран в две или три колонки.</a:t>
            </a:r>
          </a:p>
          <a:p>
            <a:pPr lvl="2"/>
            <a:r>
              <a:rPr lang="ru-RU" dirty="0" smtClean="0"/>
              <a:t>В этом случае подзаголовки рекомендуется выравнивать по первой строке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6281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нтакт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Контакты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371475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5"/>
          </p:nvPr>
        </p:nvSpPr>
        <p:spPr>
          <a:xfrm>
            <a:off x="4259999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3"/>
          <p:cNvSpPr>
            <a:spLocks noGrp="1"/>
          </p:cNvSpPr>
          <p:nvPr>
            <p:ph type="body" idx="16"/>
          </p:nvPr>
        </p:nvSpPr>
        <p:spPr>
          <a:xfrm>
            <a:off x="8148524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17"/>
          </p:nvPr>
        </p:nvSpPr>
        <p:spPr>
          <a:xfrm>
            <a:off x="371475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Holder 3"/>
          <p:cNvSpPr>
            <a:spLocks noGrp="1"/>
          </p:cNvSpPr>
          <p:nvPr>
            <p:ph type="body" idx="18"/>
          </p:nvPr>
        </p:nvSpPr>
        <p:spPr>
          <a:xfrm>
            <a:off x="4259999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Holder 3"/>
          <p:cNvSpPr>
            <a:spLocks noGrp="1"/>
          </p:cNvSpPr>
          <p:nvPr>
            <p:ph type="body" idx="19"/>
          </p:nvPr>
        </p:nvSpPr>
        <p:spPr>
          <a:xfrm>
            <a:off x="8148524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20"/>
          </p:nvPr>
        </p:nvSpPr>
        <p:spPr>
          <a:xfrm>
            <a:off x="371475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21"/>
          </p:nvPr>
        </p:nvSpPr>
        <p:spPr>
          <a:xfrm>
            <a:off x="4259999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/>
          </p:nvPr>
        </p:nvSpPr>
        <p:spPr>
          <a:xfrm>
            <a:off x="8148524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9" name="Holder 3"/>
          <p:cNvSpPr>
            <a:spLocks noGrp="1"/>
          </p:cNvSpPr>
          <p:nvPr>
            <p:ph type="body" idx="27"/>
          </p:nvPr>
        </p:nvSpPr>
        <p:spPr>
          <a:xfrm>
            <a:off x="371475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0" name="Holder 3"/>
          <p:cNvSpPr>
            <a:spLocks noGrp="1"/>
          </p:cNvSpPr>
          <p:nvPr>
            <p:ph type="body" idx="28"/>
          </p:nvPr>
        </p:nvSpPr>
        <p:spPr>
          <a:xfrm>
            <a:off x="4259999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1" name="Holder 3"/>
          <p:cNvSpPr>
            <a:spLocks noGrp="1"/>
          </p:cNvSpPr>
          <p:nvPr>
            <p:ph type="body" idx="29"/>
          </p:nvPr>
        </p:nvSpPr>
        <p:spPr>
          <a:xfrm>
            <a:off x="8148524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2" name="Holder 3"/>
          <p:cNvSpPr>
            <a:spLocks noGrp="1"/>
          </p:cNvSpPr>
          <p:nvPr>
            <p:ph type="body" idx="30"/>
          </p:nvPr>
        </p:nvSpPr>
        <p:spPr>
          <a:xfrm>
            <a:off x="371475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1"/>
          </p:nvPr>
        </p:nvSpPr>
        <p:spPr>
          <a:xfrm>
            <a:off x="4259999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32"/>
          </p:nvPr>
        </p:nvSpPr>
        <p:spPr>
          <a:xfrm>
            <a:off x="8148524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3"/>
          </p:nvPr>
        </p:nvSpPr>
        <p:spPr>
          <a:xfrm>
            <a:off x="371475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6" name="Holder 3"/>
          <p:cNvSpPr>
            <a:spLocks noGrp="1"/>
          </p:cNvSpPr>
          <p:nvPr>
            <p:ph type="body" idx="34"/>
          </p:nvPr>
        </p:nvSpPr>
        <p:spPr>
          <a:xfrm>
            <a:off x="4259999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5"/>
          </p:nvPr>
        </p:nvSpPr>
        <p:spPr>
          <a:xfrm>
            <a:off x="8148524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36"/>
          </p:nvPr>
        </p:nvSpPr>
        <p:spPr>
          <a:xfrm>
            <a:off x="371475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7"/>
          </p:nvPr>
        </p:nvSpPr>
        <p:spPr>
          <a:xfrm>
            <a:off x="4259999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0" name="Holder 3"/>
          <p:cNvSpPr>
            <a:spLocks noGrp="1"/>
          </p:cNvSpPr>
          <p:nvPr>
            <p:ph type="body" idx="38"/>
          </p:nvPr>
        </p:nvSpPr>
        <p:spPr>
          <a:xfrm>
            <a:off x="8148524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762468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2359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7699-BA00-4390-A545-C7EAE4DE9559}" type="datetimeFigureOut">
              <a:rPr lang="ru-RU" smtClean="0"/>
              <a:t>05.06.2024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6722-BE0C-4D28-8D0F-D8D2AB53E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1103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одержание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24200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1. Название первого раздела</a:t>
            </a:r>
            <a:endParaRPr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1439369"/>
            <a:ext cx="11449049" cy="43088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16" name="Holder 3"/>
          <p:cNvSpPr>
            <a:spLocks noGrp="1"/>
          </p:cNvSpPr>
          <p:nvPr>
            <p:ph type="body" idx="13" hasCustomPrompt="1"/>
          </p:nvPr>
        </p:nvSpPr>
        <p:spPr>
          <a:xfrm>
            <a:off x="371476" y="3542512"/>
            <a:ext cx="4081546" cy="1269578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первого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Подзаголовки могут быть набраны серым цветом шрифтом того же размера.</a:t>
            </a:r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6053054" y="3124200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3. Название первого раздела</a:t>
            </a:r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8" hasCustomPrompt="1"/>
          </p:nvPr>
        </p:nvSpPr>
        <p:spPr>
          <a:xfrm>
            <a:off x="6053054" y="3542512"/>
            <a:ext cx="4081546" cy="1269578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первого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r>
              <a:rPr lang="ru-RU" dirty="0" smtClean="0"/>
              <a:t>Набирается шрифтом </a:t>
            </a:r>
            <a:r>
              <a:rPr lang="ru-RU" dirty="0" err="1" smtClean="0"/>
              <a:t>Verdana</a:t>
            </a:r>
            <a:r>
              <a:rPr lang="ru-RU" dirty="0" smtClean="0"/>
              <a:t> </a:t>
            </a:r>
            <a:r>
              <a:rPr lang="ru-RU" dirty="0" err="1" smtClean="0"/>
              <a:t>Regular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>Подзаголовки могут быть набраны серым цветом шрифтом того же размера.</a:t>
            </a:r>
            <a:endParaRPr lang="ru-RU" dirty="0"/>
          </a:p>
        </p:txBody>
      </p:sp>
      <p:sp>
        <p:nvSpPr>
          <p:cNvPr id="14" name="Holder 3"/>
          <p:cNvSpPr>
            <a:spLocks noGrp="1"/>
          </p:cNvSpPr>
          <p:nvPr>
            <p:ph type="body" idx="19" hasCustomPrompt="1"/>
          </p:nvPr>
        </p:nvSpPr>
        <p:spPr>
          <a:xfrm>
            <a:off x="371476" y="4985191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2. Название первого раздела</a:t>
            </a:r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20" hasCustomPrompt="1"/>
          </p:nvPr>
        </p:nvSpPr>
        <p:spPr>
          <a:xfrm>
            <a:off x="371476" y="5403503"/>
            <a:ext cx="4081546" cy="692497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второго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</p:txBody>
      </p:sp>
      <p:sp>
        <p:nvSpPr>
          <p:cNvPr id="1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053054" y="4985191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4. Название первого раздела</a:t>
            </a:r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 hasCustomPrompt="1"/>
          </p:nvPr>
        </p:nvSpPr>
        <p:spPr>
          <a:xfrm>
            <a:off x="6053054" y="5403503"/>
            <a:ext cx="4081546" cy="692497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первого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  <a:endParaRPr dirty="0"/>
          </a:p>
        </p:txBody>
      </p:sp>
      <p:sp>
        <p:nvSpPr>
          <p:cNvPr id="21" name="Holder 3"/>
          <p:cNvSpPr>
            <a:spLocks noGrp="1"/>
          </p:cNvSpPr>
          <p:nvPr>
            <p:ph type="body" idx="23" hasCustomPrompt="1"/>
          </p:nvPr>
        </p:nvSpPr>
        <p:spPr>
          <a:xfrm>
            <a:off x="4632341" y="3542512"/>
            <a:ext cx="430281" cy="961802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2" name="Holder 3"/>
          <p:cNvSpPr>
            <a:spLocks noGrp="1"/>
          </p:cNvSpPr>
          <p:nvPr>
            <p:ph type="body" idx="24" hasCustomPrompt="1"/>
          </p:nvPr>
        </p:nvSpPr>
        <p:spPr>
          <a:xfrm>
            <a:off x="10313919" y="3542512"/>
            <a:ext cx="430281" cy="961802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3" name="Holder 3"/>
          <p:cNvSpPr>
            <a:spLocks noGrp="1"/>
          </p:cNvSpPr>
          <p:nvPr>
            <p:ph type="body" idx="25" hasCustomPrompt="1"/>
          </p:nvPr>
        </p:nvSpPr>
        <p:spPr>
          <a:xfrm>
            <a:off x="4632341" y="5403503"/>
            <a:ext cx="430281" cy="692497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4" name="Holder 3"/>
          <p:cNvSpPr>
            <a:spLocks noGrp="1"/>
          </p:cNvSpPr>
          <p:nvPr>
            <p:ph type="body" idx="26" hasCustomPrompt="1"/>
          </p:nvPr>
        </p:nvSpPr>
        <p:spPr>
          <a:xfrm>
            <a:off x="10313919" y="5403503"/>
            <a:ext cx="430281" cy="692497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5" name="Holder 3"/>
          <p:cNvSpPr>
            <a:spLocks noGrp="1"/>
          </p:cNvSpPr>
          <p:nvPr>
            <p:ph type="body" idx="27" hasCustomPrompt="1"/>
          </p:nvPr>
        </p:nvSpPr>
        <p:spPr>
          <a:xfrm>
            <a:off x="4632341" y="3201144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26" name="Holder 3"/>
          <p:cNvSpPr>
            <a:spLocks noGrp="1"/>
          </p:cNvSpPr>
          <p:nvPr>
            <p:ph type="body" idx="28" hasCustomPrompt="1"/>
          </p:nvPr>
        </p:nvSpPr>
        <p:spPr>
          <a:xfrm>
            <a:off x="10313919" y="3201144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27" name="Holder 3"/>
          <p:cNvSpPr>
            <a:spLocks noGrp="1"/>
          </p:cNvSpPr>
          <p:nvPr>
            <p:ph type="body" idx="29" hasCustomPrompt="1"/>
          </p:nvPr>
        </p:nvSpPr>
        <p:spPr>
          <a:xfrm>
            <a:off x="4632341" y="5062135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28" name="Holder 3"/>
          <p:cNvSpPr>
            <a:spLocks noGrp="1"/>
          </p:cNvSpPr>
          <p:nvPr>
            <p:ph type="body" idx="30" hasCustomPrompt="1"/>
          </p:nvPr>
        </p:nvSpPr>
        <p:spPr>
          <a:xfrm>
            <a:off x="10313919" y="5062135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pic>
        <p:nvPicPr>
          <p:cNvPr id="30" name="Рисунок 2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384751"/>
            <a:ext cx="3495600" cy="457527"/>
          </a:xfrm>
          <a:prstGeom prst="rect">
            <a:avLst/>
          </a:prstGeom>
        </p:spPr>
      </p:pic>
      <p:sp>
        <p:nvSpPr>
          <p:cNvPr id="31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32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</p:spTree>
    <p:extLst>
      <p:ext uri="{BB962C8B-B14F-4D97-AF65-F5344CB8AC3E}">
        <p14:creationId xmlns:p14="http://schemas.microsoft.com/office/powerpoint/2010/main" val="2614379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одержание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1439369"/>
            <a:ext cx="11449049" cy="43088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16" name="Holder 3"/>
          <p:cNvSpPr>
            <a:spLocks noGrp="1"/>
          </p:cNvSpPr>
          <p:nvPr>
            <p:ph type="body" idx="13" hasCustomPrompt="1"/>
          </p:nvPr>
        </p:nvSpPr>
        <p:spPr>
          <a:xfrm>
            <a:off x="1196823" y="3124199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25" name="Holder 3"/>
          <p:cNvSpPr>
            <a:spLocks noGrp="1"/>
          </p:cNvSpPr>
          <p:nvPr>
            <p:ph type="body" idx="27" hasCustomPrompt="1"/>
          </p:nvPr>
        </p:nvSpPr>
        <p:spPr>
          <a:xfrm>
            <a:off x="371476" y="3124200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pic>
        <p:nvPicPr>
          <p:cNvPr id="30" name="Рисунок 2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384751"/>
            <a:ext cx="3495600" cy="457527"/>
          </a:xfrm>
          <a:prstGeom prst="rect">
            <a:avLst/>
          </a:prstGeom>
        </p:spPr>
      </p:pic>
      <p:sp>
        <p:nvSpPr>
          <p:cNvPr id="31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32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29" name="Holder 3"/>
          <p:cNvSpPr>
            <a:spLocks noGrp="1"/>
          </p:cNvSpPr>
          <p:nvPr>
            <p:ph type="body" idx="31" hasCustomPrompt="1"/>
          </p:nvPr>
        </p:nvSpPr>
        <p:spPr>
          <a:xfrm>
            <a:off x="1196823" y="3760303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476" y="3760304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34" name="Holder 3"/>
          <p:cNvSpPr>
            <a:spLocks noGrp="1"/>
          </p:cNvSpPr>
          <p:nvPr>
            <p:ph type="body" idx="33" hasCustomPrompt="1"/>
          </p:nvPr>
        </p:nvSpPr>
        <p:spPr>
          <a:xfrm>
            <a:off x="1196823" y="4396407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4" hasCustomPrompt="1"/>
          </p:nvPr>
        </p:nvSpPr>
        <p:spPr>
          <a:xfrm>
            <a:off x="371476" y="4396408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36" name="Holder 3"/>
          <p:cNvSpPr>
            <a:spLocks noGrp="1"/>
          </p:cNvSpPr>
          <p:nvPr>
            <p:ph type="body" idx="35" hasCustomPrompt="1"/>
          </p:nvPr>
        </p:nvSpPr>
        <p:spPr>
          <a:xfrm>
            <a:off x="1196823" y="5032511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6" hasCustomPrompt="1"/>
          </p:nvPr>
        </p:nvSpPr>
        <p:spPr>
          <a:xfrm>
            <a:off x="371476" y="5032512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38" name="Holder 3"/>
          <p:cNvSpPr>
            <a:spLocks noGrp="1"/>
          </p:cNvSpPr>
          <p:nvPr>
            <p:ph type="body" idx="37" hasCustomPrompt="1"/>
          </p:nvPr>
        </p:nvSpPr>
        <p:spPr>
          <a:xfrm>
            <a:off x="1196823" y="5668616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8" hasCustomPrompt="1"/>
          </p:nvPr>
        </p:nvSpPr>
        <p:spPr>
          <a:xfrm>
            <a:off x="371476" y="5668617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40" name="Holder 3"/>
          <p:cNvSpPr>
            <a:spLocks noGrp="1"/>
          </p:cNvSpPr>
          <p:nvPr>
            <p:ph type="body" idx="39" hasCustomPrompt="1"/>
          </p:nvPr>
        </p:nvSpPr>
        <p:spPr>
          <a:xfrm>
            <a:off x="6878401" y="3124199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41" name="Holder 3"/>
          <p:cNvSpPr>
            <a:spLocks noGrp="1"/>
          </p:cNvSpPr>
          <p:nvPr>
            <p:ph type="body" idx="40" hasCustomPrompt="1"/>
          </p:nvPr>
        </p:nvSpPr>
        <p:spPr>
          <a:xfrm>
            <a:off x="6053054" y="3124200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42" name="Holder 3"/>
          <p:cNvSpPr>
            <a:spLocks noGrp="1"/>
          </p:cNvSpPr>
          <p:nvPr>
            <p:ph type="body" idx="41" hasCustomPrompt="1"/>
          </p:nvPr>
        </p:nvSpPr>
        <p:spPr>
          <a:xfrm>
            <a:off x="6878401" y="3760303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42" hasCustomPrompt="1"/>
          </p:nvPr>
        </p:nvSpPr>
        <p:spPr>
          <a:xfrm>
            <a:off x="6053054" y="3760304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43" hasCustomPrompt="1"/>
          </p:nvPr>
        </p:nvSpPr>
        <p:spPr>
          <a:xfrm>
            <a:off x="6878401" y="4396407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45" name="Holder 3"/>
          <p:cNvSpPr>
            <a:spLocks noGrp="1"/>
          </p:cNvSpPr>
          <p:nvPr>
            <p:ph type="body" idx="44" hasCustomPrompt="1"/>
          </p:nvPr>
        </p:nvSpPr>
        <p:spPr>
          <a:xfrm>
            <a:off x="6053054" y="4396408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46" name="Holder 3"/>
          <p:cNvSpPr>
            <a:spLocks noGrp="1"/>
          </p:cNvSpPr>
          <p:nvPr>
            <p:ph type="body" idx="45" hasCustomPrompt="1"/>
          </p:nvPr>
        </p:nvSpPr>
        <p:spPr>
          <a:xfrm>
            <a:off x="6878401" y="5032511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46" hasCustomPrompt="1"/>
          </p:nvPr>
        </p:nvSpPr>
        <p:spPr>
          <a:xfrm>
            <a:off x="6053054" y="5032512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48" name="Holder 3"/>
          <p:cNvSpPr>
            <a:spLocks noGrp="1"/>
          </p:cNvSpPr>
          <p:nvPr>
            <p:ph type="body" idx="47" hasCustomPrompt="1"/>
          </p:nvPr>
        </p:nvSpPr>
        <p:spPr>
          <a:xfrm>
            <a:off x="6878401" y="5668616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49" name="Holder 3"/>
          <p:cNvSpPr>
            <a:spLocks noGrp="1"/>
          </p:cNvSpPr>
          <p:nvPr>
            <p:ph type="body" idx="48" hasCustomPrompt="1"/>
          </p:nvPr>
        </p:nvSpPr>
        <p:spPr>
          <a:xfrm>
            <a:off x="6053054" y="5668617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</p:spTree>
    <p:extLst>
      <p:ext uri="{BB962C8B-B14F-4D97-AF65-F5344CB8AC3E}">
        <p14:creationId xmlns:p14="http://schemas.microsoft.com/office/powerpoint/2010/main" val="975766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 с номером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g object 16"/>
          <p:cNvSpPr/>
          <p:nvPr userDrawn="1"/>
        </p:nvSpPr>
        <p:spPr>
          <a:xfrm>
            <a:off x="8148638" y="0"/>
            <a:ext cx="404336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2" name="bg object 17"/>
          <p:cNvSpPr/>
          <p:nvPr userDrawn="1"/>
        </p:nvSpPr>
        <p:spPr>
          <a:xfrm>
            <a:off x="8148638" y="3427200"/>
            <a:ext cx="404336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3608561"/>
            <a:ext cx="6707187" cy="1692771"/>
          </a:xfrm>
        </p:spPr>
        <p:txBody>
          <a:bodyPr anchor="t" anchorCtr="0"/>
          <a:lstStyle>
            <a:lvl1pPr marL="0" algn="l" defTabSz="542925">
              <a:lnSpc>
                <a:spcPct val="100000"/>
              </a:lnSpc>
              <a:spcBef>
                <a:spcPts val="0"/>
              </a:spcBef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9" dirty="0" smtClean="0">
                <a:latin typeface="Verdana"/>
                <a:cs typeface="Verdana"/>
              </a:rPr>
              <a:t>Очень </a:t>
            </a:r>
            <a:r>
              <a:rPr lang="ru-RU" sz="2800" spc="12" dirty="0" smtClean="0">
                <a:latin typeface="Verdana"/>
                <a:cs typeface="Verdana"/>
              </a:rPr>
              <a:t>длинный </a:t>
            </a:r>
            <a:r>
              <a:rPr lang="ru-RU" sz="2800" spc="9" dirty="0" smtClean="0">
                <a:latin typeface="Verdana"/>
                <a:cs typeface="Verdana"/>
              </a:rPr>
              <a:t>заголовок раздела </a:t>
            </a:r>
            <a:r>
              <a:rPr lang="ru-RU" sz="2800" spc="12" dirty="0" smtClean="0">
                <a:latin typeface="Verdana"/>
                <a:cs typeface="Verdana"/>
              </a:rPr>
              <a:t>в </a:t>
            </a:r>
            <a:r>
              <a:rPr lang="ru-RU" sz="2800" spc="9" dirty="0" smtClean="0">
                <a:latin typeface="Verdana"/>
                <a:cs typeface="Verdana"/>
              </a:rPr>
              <a:t>несколько </a:t>
            </a:r>
            <a:r>
              <a:rPr lang="ru-RU" sz="2800" spc="6" dirty="0" smtClean="0">
                <a:latin typeface="Verdana"/>
                <a:cs typeface="Verdana"/>
              </a:rPr>
              <a:t>строк, </a:t>
            </a:r>
            <a:r>
              <a:rPr lang="ru-RU" sz="2800" spc="9" dirty="0" smtClean="0">
                <a:latin typeface="Verdana"/>
                <a:cs typeface="Verdana"/>
              </a:rPr>
              <a:t>базовая </a:t>
            </a:r>
            <a:r>
              <a:rPr lang="ru-RU" sz="2800" spc="12" dirty="0" smtClean="0">
                <a:latin typeface="Verdana"/>
                <a:cs typeface="Verdana"/>
              </a:rPr>
              <a:t>линия цифры выравнена </a:t>
            </a:r>
            <a:r>
              <a:rPr lang="ru-RU" sz="2800" spc="-952" dirty="0" smtClean="0">
                <a:latin typeface="Verdana"/>
                <a:cs typeface="Verdana"/>
              </a:rPr>
              <a:t> </a:t>
            </a:r>
            <a:r>
              <a:rPr lang="ru-RU" sz="2800" spc="9" dirty="0" smtClean="0">
                <a:latin typeface="Verdana"/>
                <a:cs typeface="Verdana"/>
              </a:rPr>
              <a:t>по</a:t>
            </a:r>
            <a:r>
              <a:rPr lang="ru-RU" sz="2800" spc="88" dirty="0" smtClean="0">
                <a:latin typeface="Verdana"/>
                <a:cs typeface="Verdana"/>
              </a:rPr>
              <a:t> </a:t>
            </a:r>
            <a:r>
              <a:rPr lang="ru-RU" sz="2800" spc="12" dirty="0" smtClean="0">
                <a:latin typeface="Verdana"/>
                <a:cs typeface="Verdana"/>
              </a:rPr>
              <a:t>линии</a:t>
            </a:r>
            <a:r>
              <a:rPr lang="ru-RU" sz="2800" spc="94" dirty="0" smtClean="0">
                <a:latin typeface="Verdana"/>
                <a:cs typeface="Verdana"/>
              </a:rPr>
              <a:t> </a:t>
            </a:r>
            <a:r>
              <a:rPr lang="ru-RU" sz="2800" spc="9" dirty="0" smtClean="0">
                <a:latin typeface="Verdana"/>
                <a:cs typeface="Verdana"/>
              </a:rPr>
              <a:t>горизонта</a:t>
            </a:r>
            <a:endParaRPr lang="ru-RU" sz="2800" dirty="0">
              <a:latin typeface="Verdana"/>
              <a:cs typeface="Verdana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 hasCustomPrompt="1"/>
          </p:nvPr>
        </p:nvSpPr>
        <p:spPr>
          <a:xfrm>
            <a:off x="311840" y="2285540"/>
            <a:ext cx="6715125" cy="1384995"/>
          </a:xfrm>
        </p:spPr>
        <p:txBody>
          <a:bodyPr lIns="0" anchor="b" anchorCtr="0"/>
          <a:lstStyle>
            <a:lvl1pPr marL="0" indent="0">
              <a:defRPr sz="9000">
                <a:solidFill>
                  <a:srgbClr val="828282"/>
                </a:solidFill>
              </a:defRPr>
            </a:lvl1pPr>
            <a:lvl2pPr>
              <a:defRPr sz="9000">
                <a:solidFill>
                  <a:srgbClr val="828282"/>
                </a:solidFill>
              </a:defRPr>
            </a:lvl2pPr>
            <a:lvl3pPr>
              <a:defRPr sz="9000">
                <a:solidFill>
                  <a:srgbClr val="828282"/>
                </a:solidFill>
              </a:defRPr>
            </a:lvl3pPr>
            <a:lvl4pPr>
              <a:defRPr sz="9000">
                <a:solidFill>
                  <a:srgbClr val="828282"/>
                </a:solidFill>
              </a:defRPr>
            </a:lvl4pPr>
            <a:lvl5pPr>
              <a:defRPr sz="90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 smtClean="0"/>
              <a:t>№</a:t>
            </a:r>
            <a:endParaRPr lang="ru-RU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5" hasCustomPrompt="1"/>
          </p:nvPr>
        </p:nvSpPr>
        <p:spPr>
          <a:xfrm>
            <a:off x="379412" y="5341088"/>
            <a:ext cx="6707187" cy="430887"/>
          </a:xfrm>
        </p:spPr>
        <p:txBody>
          <a:bodyPr/>
          <a:lstStyle>
            <a:lvl1pPr>
              <a:defRPr sz="2800">
                <a:solidFill>
                  <a:srgbClr val="828282"/>
                </a:solidFill>
              </a:defRPr>
            </a:lvl1pPr>
            <a:lvl2pPr>
              <a:defRPr sz="2800">
                <a:solidFill>
                  <a:srgbClr val="828282"/>
                </a:solidFill>
              </a:defRPr>
            </a:lvl2pPr>
            <a:lvl3pPr>
              <a:defRPr sz="2800">
                <a:solidFill>
                  <a:srgbClr val="828282"/>
                </a:solidFill>
              </a:defRPr>
            </a:lvl3pPr>
            <a:lvl4pPr>
              <a:defRPr sz="2800">
                <a:solidFill>
                  <a:srgbClr val="828282"/>
                </a:solidFill>
              </a:defRPr>
            </a:lvl4pPr>
            <a:lvl5pPr>
              <a:defRPr sz="28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 smtClean="0"/>
              <a:t>Подзаголовок раздела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1880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13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24200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1. Название первого раздела</a:t>
            </a:r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43088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16" name="Holder 3"/>
          <p:cNvSpPr>
            <a:spLocks noGrp="1"/>
          </p:cNvSpPr>
          <p:nvPr>
            <p:ph type="body" idx="13" hasCustomPrompt="1"/>
          </p:nvPr>
        </p:nvSpPr>
        <p:spPr>
          <a:xfrm>
            <a:off x="371476" y="3542512"/>
            <a:ext cx="4081546" cy="1269578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первого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Подзаголовки могут быть набраны серым цветом шрифтом того же размера.</a:t>
            </a:r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6053054" y="3124200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3. Название первого раздела</a:t>
            </a:r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8" hasCustomPrompt="1"/>
          </p:nvPr>
        </p:nvSpPr>
        <p:spPr>
          <a:xfrm>
            <a:off x="6053054" y="3542512"/>
            <a:ext cx="4081546" cy="1269578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первого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r>
              <a:rPr lang="ru-RU" dirty="0" smtClean="0"/>
              <a:t>Набирается шрифтом </a:t>
            </a:r>
            <a:r>
              <a:rPr lang="ru-RU" dirty="0" err="1" smtClean="0"/>
              <a:t>Verdana</a:t>
            </a:r>
            <a:r>
              <a:rPr lang="ru-RU" dirty="0" smtClean="0"/>
              <a:t> </a:t>
            </a:r>
            <a:r>
              <a:rPr lang="ru-RU" dirty="0" err="1" smtClean="0"/>
              <a:t>Regular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>Подзаголовки могут быть набраны серым цветом шрифтом того же размера.</a:t>
            </a:r>
            <a:endParaRPr lang="ru-RU" dirty="0"/>
          </a:p>
        </p:txBody>
      </p:sp>
      <p:sp>
        <p:nvSpPr>
          <p:cNvPr id="14" name="Holder 3"/>
          <p:cNvSpPr>
            <a:spLocks noGrp="1"/>
          </p:cNvSpPr>
          <p:nvPr>
            <p:ph type="body" idx="19" hasCustomPrompt="1"/>
          </p:nvPr>
        </p:nvSpPr>
        <p:spPr>
          <a:xfrm>
            <a:off x="371476" y="4985191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2. Название первого раздела</a:t>
            </a:r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20" hasCustomPrompt="1"/>
          </p:nvPr>
        </p:nvSpPr>
        <p:spPr>
          <a:xfrm>
            <a:off x="371476" y="5403503"/>
            <a:ext cx="4081546" cy="692497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второго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</p:txBody>
      </p:sp>
      <p:sp>
        <p:nvSpPr>
          <p:cNvPr id="1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053054" y="4985191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4. Название первого раздела</a:t>
            </a:r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 hasCustomPrompt="1"/>
          </p:nvPr>
        </p:nvSpPr>
        <p:spPr>
          <a:xfrm>
            <a:off x="6053054" y="5403503"/>
            <a:ext cx="4081546" cy="692497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первого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  <a:endParaRPr dirty="0"/>
          </a:p>
        </p:txBody>
      </p:sp>
      <p:sp>
        <p:nvSpPr>
          <p:cNvPr id="21" name="Holder 3"/>
          <p:cNvSpPr>
            <a:spLocks noGrp="1"/>
          </p:cNvSpPr>
          <p:nvPr>
            <p:ph type="body" idx="23" hasCustomPrompt="1"/>
          </p:nvPr>
        </p:nvSpPr>
        <p:spPr>
          <a:xfrm>
            <a:off x="4632341" y="3542512"/>
            <a:ext cx="430281" cy="961802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2" name="Holder 3"/>
          <p:cNvSpPr>
            <a:spLocks noGrp="1"/>
          </p:cNvSpPr>
          <p:nvPr>
            <p:ph type="body" idx="24" hasCustomPrompt="1"/>
          </p:nvPr>
        </p:nvSpPr>
        <p:spPr>
          <a:xfrm>
            <a:off x="10313919" y="3542512"/>
            <a:ext cx="430281" cy="961802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3" name="Holder 3"/>
          <p:cNvSpPr>
            <a:spLocks noGrp="1"/>
          </p:cNvSpPr>
          <p:nvPr>
            <p:ph type="body" idx="25" hasCustomPrompt="1"/>
          </p:nvPr>
        </p:nvSpPr>
        <p:spPr>
          <a:xfrm>
            <a:off x="4632341" y="5403503"/>
            <a:ext cx="430281" cy="692497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4" name="Holder 3"/>
          <p:cNvSpPr>
            <a:spLocks noGrp="1"/>
          </p:cNvSpPr>
          <p:nvPr>
            <p:ph type="body" idx="26" hasCustomPrompt="1"/>
          </p:nvPr>
        </p:nvSpPr>
        <p:spPr>
          <a:xfrm>
            <a:off x="10313919" y="5403503"/>
            <a:ext cx="430281" cy="692497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5" name="Holder 3"/>
          <p:cNvSpPr>
            <a:spLocks noGrp="1"/>
          </p:cNvSpPr>
          <p:nvPr>
            <p:ph type="body" idx="27" hasCustomPrompt="1"/>
          </p:nvPr>
        </p:nvSpPr>
        <p:spPr>
          <a:xfrm>
            <a:off x="4632341" y="3201144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26" name="Holder 3"/>
          <p:cNvSpPr>
            <a:spLocks noGrp="1"/>
          </p:cNvSpPr>
          <p:nvPr>
            <p:ph type="body" idx="28" hasCustomPrompt="1"/>
          </p:nvPr>
        </p:nvSpPr>
        <p:spPr>
          <a:xfrm>
            <a:off x="10313919" y="3201144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27" name="Holder 3"/>
          <p:cNvSpPr>
            <a:spLocks noGrp="1"/>
          </p:cNvSpPr>
          <p:nvPr>
            <p:ph type="body" idx="29" hasCustomPrompt="1"/>
          </p:nvPr>
        </p:nvSpPr>
        <p:spPr>
          <a:xfrm>
            <a:off x="4632341" y="5062135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28" name="Holder 3"/>
          <p:cNvSpPr>
            <a:spLocks noGrp="1"/>
          </p:cNvSpPr>
          <p:nvPr>
            <p:ph type="body" idx="30" hasCustomPrompt="1"/>
          </p:nvPr>
        </p:nvSpPr>
        <p:spPr>
          <a:xfrm>
            <a:off x="10313919" y="5062135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</p:spTree>
    <p:extLst>
      <p:ext uri="{BB962C8B-B14F-4D97-AF65-F5344CB8AC3E}">
        <p14:creationId xmlns:p14="http://schemas.microsoft.com/office/powerpoint/2010/main" val="4195287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поле для текс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37355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екст 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6248400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3207135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71474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Объект 3"/>
          <p:cNvSpPr>
            <a:spLocks noGrp="1"/>
          </p:cNvSpPr>
          <p:nvPr>
            <p:ph sz="quarter" idx="14"/>
          </p:nvPr>
        </p:nvSpPr>
        <p:spPr>
          <a:xfrm>
            <a:off x="6237288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22303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71475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6248400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6"/>
          </p:nvPr>
        </p:nvSpPr>
        <p:spPr>
          <a:xfrm>
            <a:off x="6248400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834985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r>
              <a:rPr lang="en-US" dirty="0" smtClean="0"/>
              <a:t> </a:t>
            </a:r>
            <a:r>
              <a:rPr lang="ru-RU" dirty="0" smtClean="0"/>
              <a:t>Основной посыл /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мысль слайда 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5"/>
          </p:nvPr>
        </p:nvSpPr>
        <p:spPr>
          <a:xfrm>
            <a:off x="371475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6248400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46760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иаграммы с выводам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1475" y="1431924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18"/>
          </p:nvPr>
        </p:nvSpPr>
        <p:spPr>
          <a:xfrm>
            <a:off x="437322" y="1481138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71475" y="3884322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5" name="Holder 3"/>
          <p:cNvSpPr>
            <a:spLocks noGrp="1"/>
          </p:cNvSpPr>
          <p:nvPr>
            <p:ph type="body" idx="16" hasCustomPrompt="1"/>
          </p:nvPr>
        </p:nvSpPr>
        <p:spPr>
          <a:xfrm>
            <a:off x="8148524" y="1480930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dirty="0"/>
          </a:p>
        </p:txBody>
      </p:sp>
      <p:sp>
        <p:nvSpPr>
          <p:cNvPr id="17" name="object 64"/>
          <p:cNvSpPr/>
          <p:nvPr/>
        </p:nvSpPr>
        <p:spPr>
          <a:xfrm>
            <a:off x="7898020" y="160020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18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3945835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lang="ru-RU" dirty="0"/>
          </a:p>
        </p:txBody>
      </p:sp>
      <p:sp>
        <p:nvSpPr>
          <p:cNvPr id="19" name="Диаграмма 3"/>
          <p:cNvSpPr>
            <a:spLocks noGrp="1"/>
          </p:cNvSpPr>
          <p:nvPr>
            <p:ph type="chart" sz="quarter" idx="19"/>
          </p:nvPr>
        </p:nvSpPr>
        <p:spPr>
          <a:xfrm>
            <a:off x="437322" y="3934854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0" name="object 64"/>
          <p:cNvSpPr/>
          <p:nvPr/>
        </p:nvSpPr>
        <p:spPr>
          <a:xfrm>
            <a:off x="7898020" y="400547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</p:spTree>
    <p:extLst>
      <p:ext uri="{BB962C8B-B14F-4D97-AF65-F5344CB8AC3E}">
        <p14:creationId xmlns:p14="http://schemas.microsoft.com/office/powerpoint/2010/main" val="407804130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4996">
          <p15:clr>
            <a:srgbClr val="FBAE40"/>
          </p15:clr>
        </p15:guide>
        <p15:guide id="2" pos="5128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8495914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блоков_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371475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4260000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6"/>
          <p:cNvSpPr>
            <a:spLocks noGrp="1"/>
          </p:cNvSpPr>
          <p:nvPr>
            <p:ph sz="quarter" idx="19"/>
          </p:nvPr>
        </p:nvSpPr>
        <p:spPr>
          <a:xfrm>
            <a:off x="8148524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851228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454">
          <p15:clr>
            <a:srgbClr val="FBAE40"/>
          </p15:clr>
        </p15:guide>
        <p15:guide id="6" orient="horz" pos="232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12"/>
          </p:nvPr>
        </p:nvSpPr>
        <p:spPr>
          <a:xfrm>
            <a:off x="4259999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13"/>
          </p:nvPr>
        </p:nvSpPr>
        <p:spPr>
          <a:xfrm>
            <a:off x="8148524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966557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6" orient="horz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итель 1 спике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6093296"/>
            <a:ext cx="7968208" cy="764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1808922"/>
            <a:ext cx="6707187" cy="1692771"/>
          </a:xfrm>
        </p:spPr>
        <p:txBody>
          <a:bodyPr anchor="b" anchorCtr="0"/>
          <a:lstStyle>
            <a:lvl1pPr algn="l" defTabSz="542925">
              <a:lnSpc>
                <a:spcPct val="80000"/>
              </a:lnSpc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12" dirty="0" smtClean="0">
                <a:latin typeface="Verdana"/>
                <a:cs typeface="Verdana"/>
              </a:rPr>
              <a:t>Очень длинный заголовок раздела презентации в несколько строк, базовая линия последней строки выравнена  по линии горизонта</a:t>
            </a:r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384751"/>
            <a:ext cx="3495600" cy="457527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369888" y="3511964"/>
            <a:ext cx="6716712" cy="430887"/>
          </a:xfrm>
        </p:spPr>
        <p:txBody>
          <a:bodyPr/>
          <a:lstStyle>
            <a:lvl1pPr>
              <a:defRPr sz="2800">
                <a:solidFill>
                  <a:srgbClr val="828282"/>
                </a:solidFill>
                <a:latin typeface="+mn-lt"/>
              </a:defRPr>
            </a:lvl1pPr>
            <a:lvl2pPr>
              <a:defRPr sz="2800">
                <a:solidFill>
                  <a:srgbClr val="828282"/>
                </a:solidFill>
                <a:latin typeface="+mn-lt"/>
              </a:defRPr>
            </a:lvl2pPr>
            <a:lvl3pPr>
              <a:defRPr sz="2800">
                <a:solidFill>
                  <a:srgbClr val="828282"/>
                </a:solidFill>
                <a:latin typeface="+mn-lt"/>
              </a:defRPr>
            </a:lvl3pPr>
            <a:lvl4pPr>
              <a:defRPr sz="2800">
                <a:solidFill>
                  <a:srgbClr val="828282"/>
                </a:solidFill>
                <a:latin typeface="+mn-lt"/>
              </a:defRPr>
            </a:lvl4pPr>
            <a:lvl5pPr>
              <a:defRPr sz="2800">
                <a:solidFill>
                  <a:srgbClr val="828282"/>
                </a:solidFill>
                <a:latin typeface="+mn-lt"/>
              </a:defRPr>
            </a:lvl5pPr>
          </a:lstStyle>
          <a:p>
            <a:pPr lvl="0"/>
            <a:r>
              <a:rPr lang="ru-RU" dirty="0" smtClean="0"/>
              <a:t>Подзаголовок презентации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369888" y="5770035"/>
            <a:ext cx="3277413" cy="24571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Имя и фамилия спикера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 hasCustomPrompt="1"/>
          </p:nvPr>
        </p:nvSpPr>
        <p:spPr>
          <a:xfrm>
            <a:off x="370683" y="6050446"/>
            <a:ext cx="3276600" cy="492443"/>
          </a:xfrm>
        </p:spPr>
        <p:txBody>
          <a:bodyPr/>
          <a:lstStyle>
            <a:lvl1pPr>
              <a:defRPr sz="1600">
                <a:solidFill>
                  <a:srgbClr val="828282"/>
                </a:solidFill>
              </a:defRPr>
            </a:lvl1pPr>
            <a:lvl2pPr>
              <a:defRPr sz="1600">
                <a:solidFill>
                  <a:srgbClr val="828282"/>
                </a:solidFill>
              </a:defRPr>
            </a:lvl2pPr>
            <a:lvl3pPr>
              <a:defRPr sz="1600">
                <a:solidFill>
                  <a:srgbClr val="828282"/>
                </a:solidFill>
              </a:defRPr>
            </a:lvl3pPr>
            <a:lvl4pPr>
              <a:defRPr sz="1600">
                <a:solidFill>
                  <a:srgbClr val="828282"/>
                </a:solidFill>
              </a:defRPr>
            </a:lvl4pPr>
            <a:lvl5pPr>
              <a:defRPr sz="16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 smtClean="0"/>
              <a:t>Очень длинное название должности в несколько строк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418827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584939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3278962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6186449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9093936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8240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16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1х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9690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0" y="3884002"/>
            <a:ext cx="966889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9690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27305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1х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7338261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7338261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7338261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7338261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7338261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501599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501599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501599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501599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501599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2693737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2693737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2693737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2693737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2693737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0" y="3884002"/>
            <a:ext cx="998443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7338261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7338261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7338261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7338261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7338261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501599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501599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501599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501599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501599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2693737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2693737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2693737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2693737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2693737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7" name="Holder 3"/>
          <p:cNvSpPr>
            <a:spLocks noGrp="1"/>
          </p:cNvSpPr>
          <p:nvPr>
            <p:ph type="body" idx="54" hasCustomPrompt="1"/>
          </p:nvPr>
        </p:nvSpPr>
        <p:spPr>
          <a:xfrm>
            <a:off x="9660524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8" name="Holder 3"/>
          <p:cNvSpPr>
            <a:spLocks noGrp="1"/>
          </p:cNvSpPr>
          <p:nvPr>
            <p:ph type="body" idx="55" hasCustomPrompt="1"/>
          </p:nvPr>
        </p:nvSpPr>
        <p:spPr>
          <a:xfrm>
            <a:off x="9660524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9" name="Holder 3"/>
          <p:cNvSpPr>
            <a:spLocks noGrp="1"/>
          </p:cNvSpPr>
          <p:nvPr>
            <p:ph type="body" idx="56" hasCustomPrompt="1"/>
          </p:nvPr>
        </p:nvSpPr>
        <p:spPr>
          <a:xfrm>
            <a:off x="9660524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0" name="Holder 3"/>
          <p:cNvSpPr>
            <a:spLocks noGrp="1"/>
          </p:cNvSpPr>
          <p:nvPr>
            <p:ph type="body" idx="57" hasCustomPrompt="1"/>
          </p:nvPr>
        </p:nvSpPr>
        <p:spPr>
          <a:xfrm>
            <a:off x="9660524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1" name="Рисунок 4"/>
          <p:cNvSpPr>
            <a:spLocks noGrp="1"/>
          </p:cNvSpPr>
          <p:nvPr>
            <p:ph type="pic" sz="quarter" idx="58"/>
          </p:nvPr>
        </p:nvSpPr>
        <p:spPr>
          <a:xfrm>
            <a:off x="966052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2" name="Holder 3"/>
          <p:cNvSpPr>
            <a:spLocks noGrp="1"/>
          </p:cNvSpPr>
          <p:nvPr>
            <p:ph type="body" idx="59" hasCustomPrompt="1"/>
          </p:nvPr>
        </p:nvSpPr>
        <p:spPr>
          <a:xfrm>
            <a:off x="9660524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83" name="Holder 3"/>
          <p:cNvSpPr>
            <a:spLocks noGrp="1"/>
          </p:cNvSpPr>
          <p:nvPr>
            <p:ph type="body" idx="60" hasCustomPrompt="1"/>
          </p:nvPr>
        </p:nvSpPr>
        <p:spPr>
          <a:xfrm>
            <a:off x="9660524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84" name="Holder 3"/>
          <p:cNvSpPr>
            <a:spLocks noGrp="1"/>
          </p:cNvSpPr>
          <p:nvPr>
            <p:ph type="body" idx="61" hasCustomPrompt="1"/>
          </p:nvPr>
        </p:nvSpPr>
        <p:spPr>
          <a:xfrm>
            <a:off x="9660524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5" name="Holder 3"/>
          <p:cNvSpPr>
            <a:spLocks noGrp="1"/>
          </p:cNvSpPr>
          <p:nvPr>
            <p:ph type="body" idx="62" hasCustomPrompt="1"/>
          </p:nvPr>
        </p:nvSpPr>
        <p:spPr>
          <a:xfrm>
            <a:off x="9660524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6" name="Рисунок 4"/>
          <p:cNvSpPr>
            <a:spLocks noGrp="1"/>
          </p:cNvSpPr>
          <p:nvPr>
            <p:ph type="pic" sz="quarter" idx="63"/>
          </p:nvPr>
        </p:nvSpPr>
        <p:spPr>
          <a:xfrm>
            <a:off x="966052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97742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595">
          <p15:clr>
            <a:srgbClr val="FBAE40"/>
          </p15:clr>
        </p15:guide>
        <p15:guide id="2" pos="3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6" pos="6085">
          <p15:clr>
            <a:srgbClr val="FBAE40"/>
          </p15:clr>
        </p15:guide>
        <p15:guide id="7" orient="horz" pos="2394">
          <p15:clr>
            <a:srgbClr val="FBAE40"/>
          </p15:clr>
        </p15:guide>
        <p15:guide id="8" pos="1698">
          <p15:clr>
            <a:srgbClr val="FBAE40"/>
          </p15:clr>
        </p15:guide>
        <p15:guide id="9" pos="3161">
          <p15:clr>
            <a:srgbClr val="FBAE40"/>
          </p15:clr>
        </p15:guide>
        <p15:guide id="10" pos="4519">
          <p15:clr>
            <a:srgbClr val="FBAE40"/>
          </p15:clr>
        </p15:guide>
        <p15:guide id="11" pos="4623">
          <p15:clr>
            <a:srgbClr val="FBAE40"/>
          </p15:clr>
        </p15:guide>
        <p15:guide id="12" pos="5982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2 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57153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57153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40595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5565638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438400"/>
            <a:ext cx="7560524" cy="1846659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2400" b="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(максимально – четыре) Основной посыл / мысль слайда в несколько строк (максимально – четыре)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438400"/>
            <a:ext cx="3672000" cy="1846659"/>
          </a:xfrm>
        </p:spPr>
        <p:txBody>
          <a:bodyPr lIns="0" tIns="0" rIns="0" bIns="0"/>
          <a:lstStyle>
            <a:lvl1pPr marL="171450" indent="-171450">
              <a:buFont typeface="Arial" panose="020B0604020202020204" pitchFamily="34" charset="0"/>
              <a:buChar char="•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  <a:endParaRPr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7"/>
          </p:nvPr>
        </p:nvSpPr>
        <p:spPr>
          <a:xfrm>
            <a:off x="371475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>
          <a:xfrm>
            <a:off x="426005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>
          <a:xfrm>
            <a:off x="814863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2965049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цифр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370425" y="1457566"/>
            <a:ext cx="11449050" cy="1255960"/>
          </a:xfr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>
              <a:defRPr lang="ru-RU" sz="2400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ru-RU" sz="1091" kern="1200" dirty="0" smtClean="0">
                <a:solidFill>
                  <a:schemeClr val="tx1"/>
                </a:solidFill>
              </a:defRPr>
            </a:lvl2pPr>
            <a:lvl3pPr>
              <a:defRPr lang="ru-RU" sz="1091" kern="1200" dirty="0" smtClean="0">
                <a:solidFill>
                  <a:schemeClr val="tx1"/>
                </a:solidFill>
              </a:defRPr>
            </a:lvl3pPr>
            <a:lvl4pPr>
              <a:defRPr lang="ru-RU" sz="1091" kern="1200" dirty="0" smtClean="0">
                <a:solidFill>
                  <a:schemeClr val="tx1"/>
                </a:solidFill>
              </a:defRPr>
            </a:lvl4pPr>
            <a:lvl5pPr>
              <a:defRPr lang="ru-RU" sz="1091" kern="1200" dirty="0">
                <a:solidFill>
                  <a:schemeClr val="tx1"/>
                </a:solidFill>
              </a:defRPr>
            </a:lvl5pPr>
          </a:lstStyle>
          <a:p>
            <a:pPr lvl="0" algn="ctr" defTabSz="554401" rtl="0" eaLnBrk="1" latinLnBrk="0" hangingPunct="1">
              <a:spcBef>
                <a:spcPts val="1200"/>
              </a:spcBef>
            </a:pPr>
            <a:r>
              <a:rPr lang="ru-RU" dirty="0" smtClean="0"/>
              <a:t>  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371475" y="2713526"/>
            <a:ext cx="11448000" cy="0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Текст 65"/>
          <p:cNvSpPr>
            <a:spLocks noGrp="1"/>
          </p:cNvSpPr>
          <p:nvPr>
            <p:ph type="body" sz="quarter" idx="27"/>
          </p:nvPr>
        </p:nvSpPr>
        <p:spPr>
          <a:xfrm>
            <a:off x="1682693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7" name="Текст 65"/>
          <p:cNvSpPr>
            <a:spLocks noGrp="1"/>
          </p:cNvSpPr>
          <p:nvPr>
            <p:ph type="body" sz="quarter" idx="28"/>
          </p:nvPr>
        </p:nvSpPr>
        <p:spPr>
          <a:xfrm>
            <a:off x="5571217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8" name="Текст 65"/>
          <p:cNvSpPr>
            <a:spLocks noGrp="1"/>
          </p:cNvSpPr>
          <p:nvPr>
            <p:ph type="body" sz="quarter" idx="29"/>
          </p:nvPr>
        </p:nvSpPr>
        <p:spPr>
          <a:xfrm>
            <a:off x="9459742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520490"/>
            <a:ext cx="3672000" cy="553998"/>
          </a:xfrm>
        </p:spPr>
        <p:txBody>
          <a:bodyPr lIns="0" tIns="0" rIns="0" bIns="0"/>
          <a:lstStyle>
            <a:lvl1pPr algn="ctr">
              <a:defRPr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1</a:t>
            </a:r>
            <a:endParaRPr lang="ru-RU" dirty="0"/>
          </a:p>
        </p:txBody>
      </p:sp>
      <p:sp>
        <p:nvSpPr>
          <p:cNvPr id="50" name="Holder 3"/>
          <p:cNvSpPr>
            <a:spLocks noGrp="1"/>
          </p:cNvSpPr>
          <p:nvPr>
            <p:ph type="body" idx="12" hasCustomPrompt="1"/>
          </p:nvPr>
        </p:nvSpPr>
        <p:spPr>
          <a:xfrm>
            <a:off x="4259999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2</a:t>
            </a:r>
            <a:endParaRPr lang="ru-RU" dirty="0"/>
          </a:p>
        </p:txBody>
      </p:sp>
      <p:sp>
        <p:nvSpPr>
          <p:cNvPr id="51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3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2" name="Holder 3"/>
          <p:cNvSpPr>
            <a:spLocks noGrp="1"/>
          </p:cNvSpPr>
          <p:nvPr>
            <p:ph type="body" idx="15" hasCustomPrompt="1"/>
          </p:nvPr>
        </p:nvSpPr>
        <p:spPr>
          <a:xfrm>
            <a:off x="371475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baseline="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16" hasCustomPrompt="1"/>
          </p:nvPr>
        </p:nvSpPr>
        <p:spPr>
          <a:xfrm>
            <a:off x="4259999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4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5" name="Holder 3"/>
          <p:cNvSpPr>
            <a:spLocks noGrp="1"/>
          </p:cNvSpPr>
          <p:nvPr>
            <p:ph type="body" idx="18" hasCustomPrompt="1"/>
          </p:nvPr>
        </p:nvSpPr>
        <p:spPr>
          <a:xfrm>
            <a:off x="911238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B482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8" name="Holder 3"/>
          <p:cNvSpPr>
            <a:spLocks noGrp="1"/>
          </p:cNvSpPr>
          <p:nvPr>
            <p:ph type="body" idx="19" hasCustomPrompt="1"/>
          </p:nvPr>
        </p:nvSpPr>
        <p:spPr>
          <a:xfrm>
            <a:off x="4799762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24D6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9" name="Holder 3"/>
          <p:cNvSpPr>
            <a:spLocks noGrp="1"/>
          </p:cNvSpPr>
          <p:nvPr>
            <p:ph type="body" idx="20" hasCustomPrompt="1"/>
          </p:nvPr>
        </p:nvSpPr>
        <p:spPr>
          <a:xfrm>
            <a:off x="8688287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00B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60" name="Holder 3"/>
          <p:cNvSpPr>
            <a:spLocks noGrp="1"/>
          </p:cNvSpPr>
          <p:nvPr>
            <p:ph type="body" idx="21" hasCustomPrompt="1"/>
          </p:nvPr>
        </p:nvSpPr>
        <p:spPr>
          <a:xfrm>
            <a:off x="371475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baseline="0" dirty="0">
                <a:solidFill>
                  <a:srgbClr val="B482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1" name="Holder 3"/>
          <p:cNvSpPr>
            <a:spLocks noGrp="1"/>
          </p:cNvSpPr>
          <p:nvPr>
            <p:ph type="body" idx="22" hasCustomPrompt="1"/>
          </p:nvPr>
        </p:nvSpPr>
        <p:spPr>
          <a:xfrm>
            <a:off x="4259999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24D6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23" hasCustomPrompt="1"/>
          </p:nvPr>
        </p:nvSpPr>
        <p:spPr>
          <a:xfrm>
            <a:off x="8148524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00B050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24"/>
          </p:nvPr>
        </p:nvSpPr>
        <p:spPr>
          <a:xfrm>
            <a:off x="1757475" y="2263526"/>
            <a:ext cx="900000" cy="900000"/>
          </a:xfrm>
          <a:prstGeom prst="ellipse">
            <a:avLst/>
          </a:prstGeom>
          <a:solidFill>
            <a:srgbClr val="B482FF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3" name="Рисунок 6"/>
          <p:cNvSpPr>
            <a:spLocks noGrp="1"/>
          </p:cNvSpPr>
          <p:nvPr>
            <p:ph type="pic" sz="quarter" idx="25"/>
          </p:nvPr>
        </p:nvSpPr>
        <p:spPr>
          <a:xfrm>
            <a:off x="5645999" y="2263526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4" name="Рисунок 6"/>
          <p:cNvSpPr>
            <a:spLocks noGrp="1"/>
          </p:cNvSpPr>
          <p:nvPr>
            <p:ph type="pic" sz="quarter" idx="26"/>
          </p:nvPr>
        </p:nvSpPr>
        <p:spPr>
          <a:xfrm>
            <a:off x="9534524" y="2263526"/>
            <a:ext cx="900000" cy="900000"/>
          </a:xfrm>
          <a:prstGeom prst="ellipse">
            <a:avLst/>
          </a:prstGeom>
          <a:solidFill>
            <a:schemeClr val="tx2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7043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81684"/>
            <a:ext cx="3996332" cy="2523768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/>
            </a:lvl3pPr>
          </a:lstStyle>
          <a:p>
            <a:r>
              <a:rPr lang="ru-RU" dirty="0" smtClean="0"/>
              <a:t>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1"/>
            <a:r>
              <a:rPr lang="ru-RU" dirty="0" smtClean="0"/>
              <a:t>Крупный текст 16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pPr lvl="2"/>
            <a:r>
              <a:rPr lang="ru-RU" dirty="0" smtClean="0"/>
              <a:t>Для выделения текста используется шрифт </a:t>
            </a:r>
            <a:r>
              <a:rPr lang="en-US" dirty="0" smtClean="0"/>
              <a:t>Verdana Bold. </a:t>
            </a:r>
            <a:r>
              <a:rPr lang="ru-RU" dirty="0" smtClean="0"/>
              <a:t>Дополнительные комментарии могут быть набраны серым цветом шрифтом того же размера.</a:t>
            </a: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Заголовок слайда</a:t>
            </a:r>
            <a:r>
              <a:rPr lang="en-US" dirty="0" smtClean="0"/>
              <a:t> </a:t>
            </a:r>
            <a:r>
              <a:rPr lang="ru-RU" dirty="0" smtClean="0"/>
              <a:t>в одну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или две строки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5443454" y="3181684"/>
            <a:ext cx="3996332" cy="1641475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 sz="2000" b="0" i="0">
                <a:solidFill>
                  <a:srgbClr val="828282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>
                <a:solidFill>
                  <a:srgbClr val="828282"/>
                </a:solidFill>
              </a:defRPr>
            </a:lvl3pPr>
          </a:lstStyle>
          <a:p>
            <a:r>
              <a:rPr lang="ru-RU" dirty="0" smtClean="0"/>
              <a:t>Дополнительный 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Текст может быть набран в две или три колонки.</a:t>
            </a:r>
          </a:p>
          <a:p>
            <a:pPr lvl="2"/>
            <a:r>
              <a:rPr lang="ru-RU" dirty="0" smtClean="0"/>
              <a:t>В этом случае подзаголовки рекомендуется выравнивать по первой строке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017617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нтакт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Контакты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371475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5"/>
          </p:nvPr>
        </p:nvSpPr>
        <p:spPr>
          <a:xfrm>
            <a:off x="4259999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3"/>
          <p:cNvSpPr>
            <a:spLocks noGrp="1"/>
          </p:cNvSpPr>
          <p:nvPr>
            <p:ph type="body" idx="16"/>
          </p:nvPr>
        </p:nvSpPr>
        <p:spPr>
          <a:xfrm>
            <a:off x="8148524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17"/>
          </p:nvPr>
        </p:nvSpPr>
        <p:spPr>
          <a:xfrm>
            <a:off x="371475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Holder 3"/>
          <p:cNvSpPr>
            <a:spLocks noGrp="1"/>
          </p:cNvSpPr>
          <p:nvPr>
            <p:ph type="body" idx="18"/>
          </p:nvPr>
        </p:nvSpPr>
        <p:spPr>
          <a:xfrm>
            <a:off x="4259999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Holder 3"/>
          <p:cNvSpPr>
            <a:spLocks noGrp="1"/>
          </p:cNvSpPr>
          <p:nvPr>
            <p:ph type="body" idx="19"/>
          </p:nvPr>
        </p:nvSpPr>
        <p:spPr>
          <a:xfrm>
            <a:off x="8148524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20"/>
          </p:nvPr>
        </p:nvSpPr>
        <p:spPr>
          <a:xfrm>
            <a:off x="371475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21"/>
          </p:nvPr>
        </p:nvSpPr>
        <p:spPr>
          <a:xfrm>
            <a:off x="4259999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/>
          </p:nvPr>
        </p:nvSpPr>
        <p:spPr>
          <a:xfrm>
            <a:off x="8148524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9" name="Holder 3"/>
          <p:cNvSpPr>
            <a:spLocks noGrp="1"/>
          </p:cNvSpPr>
          <p:nvPr>
            <p:ph type="body" idx="27"/>
          </p:nvPr>
        </p:nvSpPr>
        <p:spPr>
          <a:xfrm>
            <a:off x="371475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0" name="Holder 3"/>
          <p:cNvSpPr>
            <a:spLocks noGrp="1"/>
          </p:cNvSpPr>
          <p:nvPr>
            <p:ph type="body" idx="28"/>
          </p:nvPr>
        </p:nvSpPr>
        <p:spPr>
          <a:xfrm>
            <a:off x="4259999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1" name="Holder 3"/>
          <p:cNvSpPr>
            <a:spLocks noGrp="1"/>
          </p:cNvSpPr>
          <p:nvPr>
            <p:ph type="body" idx="29"/>
          </p:nvPr>
        </p:nvSpPr>
        <p:spPr>
          <a:xfrm>
            <a:off x="8148524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2" name="Holder 3"/>
          <p:cNvSpPr>
            <a:spLocks noGrp="1"/>
          </p:cNvSpPr>
          <p:nvPr>
            <p:ph type="body" idx="30"/>
          </p:nvPr>
        </p:nvSpPr>
        <p:spPr>
          <a:xfrm>
            <a:off x="371475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1"/>
          </p:nvPr>
        </p:nvSpPr>
        <p:spPr>
          <a:xfrm>
            <a:off x="4259999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32"/>
          </p:nvPr>
        </p:nvSpPr>
        <p:spPr>
          <a:xfrm>
            <a:off x="8148524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3"/>
          </p:nvPr>
        </p:nvSpPr>
        <p:spPr>
          <a:xfrm>
            <a:off x="371475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6" name="Holder 3"/>
          <p:cNvSpPr>
            <a:spLocks noGrp="1"/>
          </p:cNvSpPr>
          <p:nvPr>
            <p:ph type="body" idx="34"/>
          </p:nvPr>
        </p:nvSpPr>
        <p:spPr>
          <a:xfrm>
            <a:off x="4259999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5"/>
          </p:nvPr>
        </p:nvSpPr>
        <p:spPr>
          <a:xfrm>
            <a:off x="8148524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36"/>
          </p:nvPr>
        </p:nvSpPr>
        <p:spPr>
          <a:xfrm>
            <a:off x="371475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7"/>
          </p:nvPr>
        </p:nvSpPr>
        <p:spPr>
          <a:xfrm>
            <a:off x="4259999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0" name="Holder 3"/>
          <p:cNvSpPr>
            <a:spLocks noGrp="1"/>
          </p:cNvSpPr>
          <p:nvPr>
            <p:ph type="body" idx="38"/>
          </p:nvPr>
        </p:nvSpPr>
        <p:spPr>
          <a:xfrm>
            <a:off x="8148524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0054042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Разделитель 1 спике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g object 16"/>
          <p:cNvSpPr/>
          <p:nvPr userDrawn="1"/>
        </p:nvSpPr>
        <p:spPr>
          <a:xfrm>
            <a:off x="8148638" y="0"/>
            <a:ext cx="404336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3" name="bg object 17"/>
          <p:cNvSpPr/>
          <p:nvPr userDrawn="1"/>
        </p:nvSpPr>
        <p:spPr>
          <a:xfrm>
            <a:off x="8148638" y="3427200"/>
            <a:ext cx="404336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1808922"/>
            <a:ext cx="7011988" cy="1692771"/>
          </a:xfrm>
        </p:spPr>
        <p:txBody>
          <a:bodyPr anchor="b" anchorCtr="0"/>
          <a:lstStyle>
            <a:lvl1pPr algn="l" defTabSz="542925">
              <a:lnSpc>
                <a:spcPct val="80000"/>
              </a:lnSpc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12" dirty="0" smtClean="0">
                <a:latin typeface="Verdana"/>
                <a:cs typeface="Verdana"/>
              </a:rPr>
              <a:t>Очень длинный заголовок раздела презентации в несколько строк, базовая линия последней строки выравнена  по линии горизонта</a:t>
            </a:r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384751"/>
            <a:ext cx="3495600" cy="457527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369888" y="3511964"/>
            <a:ext cx="7021946" cy="430887"/>
          </a:xfrm>
        </p:spPr>
        <p:txBody>
          <a:bodyPr/>
          <a:lstStyle>
            <a:lvl1pPr>
              <a:defRPr sz="2800">
                <a:solidFill>
                  <a:srgbClr val="828282"/>
                </a:solidFill>
                <a:latin typeface="+mn-lt"/>
              </a:defRPr>
            </a:lvl1pPr>
            <a:lvl2pPr>
              <a:defRPr sz="2800">
                <a:solidFill>
                  <a:srgbClr val="828282"/>
                </a:solidFill>
                <a:latin typeface="+mn-lt"/>
              </a:defRPr>
            </a:lvl2pPr>
            <a:lvl3pPr>
              <a:defRPr sz="2800">
                <a:solidFill>
                  <a:srgbClr val="828282"/>
                </a:solidFill>
                <a:latin typeface="+mn-lt"/>
              </a:defRPr>
            </a:lvl3pPr>
            <a:lvl4pPr>
              <a:defRPr sz="2800">
                <a:solidFill>
                  <a:srgbClr val="828282"/>
                </a:solidFill>
                <a:latin typeface="+mn-lt"/>
              </a:defRPr>
            </a:lvl4pPr>
            <a:lvl5pPr>
              <a:defRPr sz="2800">
                <a:solidFill>
                  <a:srgbClr val="828282"/>
                </a:solidFill>
                <a:latin typeface="+mn-lt"/>
              </a:defRPr>
            </a:lvl5pPr>
          </a:lstStyle>
          <a:p>
            <a:pPr lvl="0"/>
            <a:r>
              <a:rPr lang="ru-RU" dirty="0" smtClean="0"/>
              <a:t>Подзаголовок презентации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369888" y="5770035"/>
            <a:ext cx="3277413" cy="24571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Имя и фамилия спикера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 hasCustomPrompt="1"/>
          </p:nvPr>
        </p:nvSpPr>
        <p:spPr>
          <a:xfrm>
            <a:off x="370683" y="6050446"/>
            <a:ext cx="3276600" cy="492443"/>
          </a:xfrm>
        </p:spPr>
        <p:txBody>
          <a:bodyPr/>
          <a:lstStyle>
            <a:lvl1pPr>
              <a:defRPr sz="1600">
                <a:solidFill>
                  <a:srgbClr val="828282"/>
                </a:solidFill>
              </a:defRPr>
            </a:lvl1pPr>
            <a:lvl2pPr>
              <a:defRPr sz="1600">
                <a:solidFill>
                  <a:srgbClr val="828282"/>
                </a:solidFill>
              </a:defRPr>
            </a:lvl2pPr>
            <a:lvl3pPr>
              <a:defRPr sz="1600">
                <a:solidFill>
                  <a:srgbClr val="828282"/>
                </a:solidFill>
              </a:defRPr>
            </a:lvl3pPr>
            <a:lvl4pPr>
              <a:defRPr sz="1600">
                <a:solidFill>
                  <a:srgbClr val="828282"/>
                </a:solidFill>
              </a:defRPr>
            </a:lvl4pPr>
            <a:lvl5pPr>
              <a:defRPr sz="16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 smtClean="0"/>
              <a:t>Очень длинное название должности в несколько строк</a:t>
            </a:r>
            <a:endParaRPr lang="ru-RU" dirty="0"/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3" hasCustomPrompt="1"/>
          </p:nvPr>
        </p:nvSpPr>
        <p:spPr>
          <a:xfrm>
            <a:off x="4114421" y="5770035"/>
            <a:ext cx="3277413" cy="24571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Имя и фамилия спикера</a:t>
            </a:r>
            <a:endParaRPr lang="ru-RU" dirty="0"/>
          </a:p>
        </p:txBody>
      </p:sp>
      <p:sp>
        <p:nvSpPr>
          <p:cNvPr id="15" name="Текст 11"/>
          <p:cNvSpPr>
            <a:spLocks noGrp="1"/>
          </p:cNvSpPr>
          <p:nvPr>
            <p:ph type="body" sz="quarter" idx="14" hasCustomPrompt="1"/>
          </p:nvPr>
        </p:nvSpPr>
        <p:spPr>
          <a:xfrm>
            <a:off x="4115234" y="6050446"/>
            <a:ext cx="3276600" cy="492443"/>
          </a:xfrm>
        </p:spPr>
        <p:txBody>
          <a:bodyPr/>
          <a:lstStyle>
            <a:lvl1pPr>
              <a:defRPr sz="1600">
                <a:solidFill>
                  <a:srgbClr val="828282"/>
                </a:solidFill>
              </a:defRPr>
            </a:lvl1pPr>
            <a:lvl2pPr>
              <a:defRPr sz="1600">
                <a:solidFill>
                  <a:srgbClr val="828282"/>
                </a:solidFill>
              </a:defRPr>
            </a:lvl2pPr>
            <a:lvl3pPr>
              <a:defRPr sz="1600">
                <a:solidFill>
                  <a:srgbClr val="828282"/>
                </a:solidFill>
              </a:defRPr>
            </a:lvl3pPr>
            <a:lvl4pPr>
              <a:defRPr sz="1600">
                <a:solidFill>
                  <a:srgbClr val="828282"/>
                </a:solidFill>
              </a:defRPr>
            </a:lvl4pPr>
            <a:lvl5pPr>
              <a:defRPr sz="16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 smtClean="0"/>
              <a:t>Очень длинное название должности в несколько строк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882941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393794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поле для текс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020865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екст 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6248400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666551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71474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Объект 3"/>
          <p:cNvSpPr>
            <a:spLocks noGrp="1"/>
          </p:cNvSpPr>
          <p:nvPr>
            <p:ph sz="quarter" idx="14"/>
          </p:nvPr>
        </p:nvSpPr>
        <p:spPr>
          <a:xfrm>
            <a:off x="6237288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1850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71475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6248400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6"/>
          </p:nvPr>
        </p:nvSpPr>
        <p:spPr>
          <a:xfrm>
            <a:off x="6248400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698430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r>
              <a:rPr lang="en-US" dirty="0" smtClean="0"/>
              <a:t> </a:t>
            </a:r>
            <a:r>
              <a:rPr lang="ru-RU" dirty="0" smtClean="0"/>
              <a:t>Основной посыл /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мысль слайда 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5"/>
          </p:nvPr>
        </p:nvSpPr>
        <p:spPr>
          <a:xfrm>
            <a:off x="371475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6248400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947565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иаграммы с выводам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1475" y="1431924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18"/>
          </p:nvPr>
        </p:nvSpPr>
        <p:spPr>
          <a:xfrm>
            <a:off x="437322" y="1481138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71475" y="3884322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5" name="Holder 3"/>
          <p:cNvSpPr>
            <a:spLocks noGrp="1"/>
          </p:cNvSpPr>
          <p:nvPr>
            <p:ph type="body" idx="16" hasCustomPrompt="1"/>
          </p:nvPr>
        </p:nvSpPr>
        <p:spPr>
          <a:xfrm>
            <a:off x="8148524" y="1480930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dirty="0"/>
          </a:p>
        </p:txBody>
      </p:sp>
      <p:sp>
        <p:nvSpPr>
          <p:cNvPr id="17" name="object 64"/>
          <p:cNvSpPr/>
          <p:nvPr/>
        </p:nvSpPr>
        <p:spPr>
          <a:xfrm>
            <a:off x="7898020" y="160020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18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3945835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lang="ru-RU" dirty="0"/>
          </a:p>
        </p:txBody>
      </p:sp>
      <p:sp>
        <p:nvSpPr>
          <p:cNvPr id="19" name="Диаграмма 3"/>
          <p:cNvSpPr>
            <a:spLocks noGrp="1"/>
          </p:cNvSpPr>
          <p:nvPr>
            <p:ph type="chart" sz="quarter" idx="19"/>
          </p:nvPr>
        </p:nvSpPr>
        <p:spPr>
          <a:xfrm>
            <a:off x="437322" y="3934854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0" name="object 64"/>
          <p:cNvSpPr/>
          <p:nvPr/>
        </p:nvSpPr>
        <p:spPr>
          <a:xfrm>
            <a:off x="7898020" y="400547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</p:spTree>
    <p:extLst>
      <p:ext uri="{BB962C8B-B14F-4D97-AF65-F5344CB8AC3E}">
        <p14:creationId xmlns:p14="http://schemas.microsoft.com/office/powerpoint/2010/main" val="1660644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4996">
          <p15:clr>
            <a:srgbClr val="FBAE40"/>
          </p15:clr>
        </p15:guide>
        <p15:guide id="2" pos="5128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191591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блоков_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371475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4260000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6"/>
          <p:cNvSpPr>
            <a:spLocks noGrp="1"/>
          </p:cNvSpPr>
          <p:nvPr>
            <p:ph sz="quarter" idx="19"/>
          </p:nvPr>
        </p:nvSpPr>
        <p:spPr>
          <a:xfrm>
            <a:off x="8148524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662876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454">
          <p15:clr>
            <a:srgbClr val="FBAE40"/>
          </p15:clr>
        </p15:guide>
        <p15:guide id="6" orient="horz" pos="2322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12"/>
          </p:nvPr>
        </p:nvSpPr>
        <p:spPr>
          <a:xfrm>
            <a:off x="4259999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13"/>
          </p:nvPr>
        </p:nvSpPr>
        <p:spPr>
          <a:xfrm>
            <a:off x="8148524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7727000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6" orient="horz" pos="216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241618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821197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3278962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6186449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9093936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653695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160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1х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9690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0" y="3884002"/>
            <a:ext cx="966889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9690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34487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1х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7338261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7338261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7338261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7338261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7338261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501599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501599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501599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501599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501599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2693737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2693737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2693737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2693737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2693737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0" y="3884002"/>
            <a:ext cx="998443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7338261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7338261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7338261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7338261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7338261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501599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501599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501599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501599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501599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2693737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2693737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2693737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2693737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2693737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7" name="Holder 3"/>
          <p:cNvSpPr>
            <a:spLocks noGrp="1"/>
          </p:cNvSpPr>
          <p:nvPr>
            <p:ph type="body" idx="54" hasCustomPrompt="1"/>
          </p:nvPr>
        </p:nvSpPr>
        <p:spPr>
          <a:xfrm>
            <a:off x="9660524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8" name="Holder 3"/>
          <p:cNvSpPr>
            <a:spLocks noGrp="1"/>
          </p:cNvSpPr>
          <p:nvPr>
            <p:ph type="body" idx="55" hasCustomPrompt="1"/>
          </p:nvPr>
        </p:nvSpPr>
        <p:spPr>
          <a:xfrm>
            <a:off x="9660524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9" name="Holder 3"/>
          <p:cNvSpPr>
            <a:spLocks noGrp="1"/>
          </p:cNvSpPr>
          <p:nvPr>
            <p:ph type="body" idx="56" hasCustomPrompt="1"/>
          </p:nvPr>
        </p:nvSpPr>
        <p:spPr>
          <a:xfrm>
            <a:off x="9660524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0" name="Holder 3"/>
          <p:cNvSpPr>
            <a:spLocks noGrp="1"/>
          </p:cNvSpPr>
          <p:nvPr>
            <p:ph type="body" idx="57" hasCustomPrompt="1"/>
          </p:nvPr>
        </p:nvSpPr>
        <p:spPr>
          <a:xfrm>
            <a:off x="9660524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1" name="Рисунок 4"/>
          <p:cNvSpPr>
            <a:spLocks noGrp="1"/>
          </p:cNvSpPr>
          <p:nvPr>
            <p:ph type="pic" sz="quarter" idx="58"/>
          </p:nvPr>
        </p:nvSpPr>
        <p:spPr>
          <a:xfrm>
            <a:off x="966052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2" name="Holder 3"/>
          <p:cNvSpPr>
            <a:spLocks noGrp="1"/>
          </p:cNvSpPr>
          <p:nvPr>
            <p:ph type="body" idx="59" hasCustomPrompt="1"/>
          </p:nvPr>
        </p:nvSpPr>
        <p:spPr>
          <a:xfrm>
            <a:off x="9660524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83" name="Holder 3"/>
          <p:cNvSpPr>
            <a:spLocks noGrp="1"/>
          </p:cNvSpPr>
          <p:nvPr>
            <p:ph type="body" idx="60" hasCustomPrompt="1"/>
          </p:nvPr>
        </p:nvSpPr>
        <p:spPr>
          <a:xfrm>
            <a:off x="9660524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84" name="Holder 3"/>
          <p:cNvSpPr>
            <a:spLocks noGrp="1"/>
          </p:cNvSpPr>
          <p:nvPr>
            <p:ph type="body" idx="61" hasCustomPrompt="1"/>
          </p:nvPr>
        </p:nvSpPr>
        <p:spPr>
          <a:xfrm>
            <a:off x="9660524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5" name="Holder 3"/>
          <p:cNvSpPr>
            <a:spLocks noGrp="1"/>
          </p:cNvSpPr>
          <p:nvPr>
            <p:ph type="body" idx="62" hasCustomPrompt="1"/>
          </p:nvPr>
        </p:nvSpPr>
        <p:spPr>
          <a:xfrm>
            <a:off x="9660524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6" name="Рисунок 4"/>
          <p:cNvSpPr>
            <a:spLocks noGrp="1"/>
          </p:cNvSpPr>
          <p:nvPr>
            <p:ph type="pic" sz="quarter" idx="63"/>
          </p:nvPr>
        </p:nvSpPr>
        <p:spPr>
          <a:xfrm>
            <a:off x="966052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96478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595">
          <p15:clr>
            <a:srgbClr val="FBAE40"/>
          </p15:clr>
        </p15:guide>
        <p15:guide id="2" pos="3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6" pos="6085">
          <p15:clr>
            <a:srgbClr val="FBAE40"/>
          </p15:clr>
        </p15:guide>
        <p15:guide id="7" orient="horz" pos="2394">
          <p15:clr>
            <a:srgbClr val="FBAE40"/>
          </p15:clr>
        </p15:guide>
        <p15:guide id="8" pos="1698">
          <p15:clr>
            <a:srgbClr val="FBAE40"/>
          </p15:clr>
        </p15:guide>
        <p15:guide id="9" pos="3161">
          <p15:clr>
            <a:srgbClr val="FBAE40"/>
          </p15:clr>
        </p15:guide>
        <p15:guide id="10" pos="4519">
          <p15:clr>
            <a:srgbClr val="FBAE40"/>
          </p15:clr>
        </p15:guide>
        <p15:guide id="11" pos="4623">
          <p15:clr>
            <a:srgbClr val="FBAE40"/>
          </p15:clr>
        </p15:guide>
        <p15:guide id="12" pos="5982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2 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57153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57153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573096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5282397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438400"/>
            <a:ext cx="7560524" cy="1846659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2400" b="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(максимально – четыре) Основной посыл / мысль слайда в несколько строк (максимально – четыре)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438400"/>
            <a:ext cx="3672000" cy="1846659"/>
          </a:xfrm>
        </p:spPr>
        <p:txBody>
          <a:bodyPr lIns="0" tIns="0" rIns="0" bIns="0"/>
          <a:lstStyle>
            <a:lvl1pPr marL="171450" indent="-171450">
              <a:buFont typeface="Arial" panose="020B0604020202020204" pitchFamily="34" charset="0"/>
              <a:buChar char="•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  <a:endParaRPr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7"/>
          </p:nvPr>
        </p:nvSpPr>
        <p:spPr>
          <a:xfrm>
            <a:off x="371475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>
          <a:xfrm>
            <a:off x="426005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>
          <a:xfrm>
            <a:off x="814863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4608798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цифр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370425" y="1457566"/>
            <a:ext cx="11449050" cy="1255960"/>
          </a:xfr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>
              <a:defRPr lang="ru-RU" sz="2400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ru-RU" sz="1091" kern="1200" dirty="0" smtClean="0">
                <a:solidFill>
                  <a:schemeClr val="tx1"/>
                </a:solidFill>
              </a:defRPr>
            </a:lvl2pPr>
            <a:lvl3pPr>
              <a:defRPr lang="ru-RU" sz="1091" kern="1200" dirty="0" smtClean="0">
                <a:solidFill>
                  <a:schemeClr val="tx1"/>
                </a:solidFill>
              </a:defRPr>
            </a:lvl3pPr>
            <a:lvl4pPr>
              <a:defRPr lang="ru-RU" sz="1091" kern="1200" dirty="0" smtClean="0">
                <a:solidFill>
                  <a:schemeClr val="tx1"/>
                </a:solidFill>
              </a:defRPr>
            </a:lvl4pPr>
            <a:lvl5pPr>
              <a:defRPr lang="ru-RU" sz="1091" kern="1200" dirty="0">
                <a:solidFill>
                  <a:schemeClr val="tx1"/>
                </a:solidFill>
              </a:defRPr>
            </a:lvl5pPr>
          </a:lstStyle>
          <a:p>
            <a:pPr lvl="0" algn="ctr" defTabSz="554401" rtl="0" eaLnBrk="1" latinLnBrk="0" hangingPunct="1">
              <a:spcBef>
                <a:spcPts val="1200"/>
              </a:spcBef>
            </a:pPr>
            <a:r>
              <a:rPr lang="ru-RU" dirty="0" smtClean="0"/>
              <a:t>  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371475" y="2713526"/>
            <a:ext cx="11448000" cy="0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Текст 65"/>
          <p:cNvSpPr>
            <a:spLocks noGrp="1"/>
          </p:cNvSpPr>
          <p:nvPr>
            <p:ph type="body" sz="quarter" idx="27"/>
          </p:nvPr>
        </p:nvSpPr>
        <p:spPr>
          <a:xfrm>
            <a:off x="1682693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7" name="Текст 65"/>
          <p:cNvSpPr>
            <a:spLocks noGrp="1"/>
          </p:cNvSpPr>
          <p:nvPr>
            <p:ph type="body" sz="quarter" idx="28"/>
          </p:nvPr>
        </p:nvSpPr>
        <p:spPr>
          <a:xfrm>
            <a:off x="5571217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8" name="Текст 65"/>
          <p:cNvSpPr>
            <a:spLocks noGrp="1"/>
          </p:cNvSpPr>
          <p:nvPr>
            <p:ph type="body" sz="quarter" idx="29"/>
          </p:nvPr>
        </p:nvSpPr>
        <p:spPr>
          <a:xfrm>
            <a:off x="9459742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520490"/>
            <a:ext cx="3672000" cy="553998"/>
          </a:xfrm>
        </p:spPr>
        <p:txBody>
          <a:bodyPr lIns="0" tIns="0" rIns="0" bIns="0"/>
          <a:lstStyle>
            <a:lvl1pPr algn="ctr">
              <a:defRPr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1</a:t>
            </a:r>
            <a:endParaRPr lang="ru-RU" dirty="0"/>
          </a:p>
        </p:txBody>
      </p:sp>
      <p:sp>
        <p:nvSpPr>
          <p:cNvPr id="50" name="Holder 3"/>
          <p:cNvSpPr>
            <a:spLocks noGrp="1"/>
          </p:cNvSpPr>
          <p:nvPr>
            <p:ph type="body" idx="12" hasCustomPrompt="1"/>
          </p:nvPr>
        </p:nvSpPr>
        <p:spPr>
          <a:xfrm>
            <a:off x="4259999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2</a:t>
            </a:r>
            <a:endParaRPr lang="ru-RU" dirty="0"/>
          </a:p>
        </p:txBody>
      </p:sp>
      <p:sp>
        <p:nvSpPr>
          <p:cNvPr id="51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3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2" name="Holder 3"/>
          <p:cNvSpPr>
            <a:spLocks noGrp="1"/>
          </p:cNvSpPr>
          <p:nvPr>
            <p:ph type="body" idx="15" hasCustomPrompt="1"/>
          </p:nvPr>
        </p:nvSpPr>
        <p:spPr>
          <a:xfrm>
            <a:off x="371475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baseline="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16" hasCustomPrompt="1"/>
          </p:nvPr>
        </p:nvSpPr>
        <p:spPr>
          <a:xfrm>
            <a:off x="4259999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4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5" name="Holder 3"/>
          <p:cNvSpPr>
            <a:spLocks noGrp="1"/>
          </p:cNvSpPr>
          <p:nvPr>
            <p:ph type="body" idx="18" hasCustomPrompt="1"/>
          </p:nvPr>
        </p:nvSpPr>
        <p:spPr>
          <a:xfrm>
            <a:off x="911238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B482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8" name="Holder 3"/>
          <p:cNvSpPr>
            <a:spLocks noGrp="1"/>
          </p:cNvSpPr>
          <p:nvPr>
            <p:ph type="body" idx="19" hasCustomPrompt="1"/>
          </p:nvPr>
        </p:nvSpPr>
        <p:spPr>
          <a:xfrm>
            <a:off x="4799762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24D6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9" name="Holder 3"/>
          <p:cNvSpPr>
            <a:spLocks noGrp="1"/>
          </p:cNvSpPr>
          <p:nvPr>
            <p:ph type="body" idx="20" hasCustomPrompt="1"/>
          </p:nvPr>
        </p:nvSpPr>
        <p:spPr>
          <a:xfrm>
            <a:off x="8688287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00B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60" name="Holder 3"/>
          <p:cNvSpPr>
            <a:spLocks noGrp="1"/>
          </p:cNvSpPr>
          <p:nvPr>
            <p:ph type="body" idx="21" hasCustomPrompt="1"/>
          </p:nvPr>
        </p:nvSpPr>
        <p:spPr>
          <a:xfrm>
            <a:off x="371475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baseline="0" dirty="0">
                <a:solidFill>
                  <a:srgbClr val="B482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1" name="Holder 3"/>
          <p:cNvSpPr>
            <a:spLocks noGrp="1"/>
          </p:cNvSpPr>
          <p:nvPr>
            <p:ph type="body" idx="22" hasCustomPrompt="1"/>
          </p:nvPr>
        </p:nvSpPr>
        <p:spPr>
          <a:xfrm>
            <a:off x="4259999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24D6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23" hasCustomPrompt="1"/>
          </p:nvPr>
        </p:nvSpPr>
        <p:spPr>
          <a:xfrm>
            <a:off x="8148524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00B050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24"/>
          </p:nvPr>
        </p:nvSpPr>
        <p:spPr>
          <a:xfrm>
            <a:off x="1757475" y="2263526"/>
            <a:ext cx="900000" cy="900000"/>
          </a:xfrm>
          <a:prstGeom prst="ellipse">
            <a:avLst/>
          </a:prstGeom>
          <a:solidFill>
            <a:srgbClr val="B482FF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3" name="Рисунок 6"/>
          <p:cNvSpPr>
            <a:spLocks noGrp="1"/>
          </p:cNvSpPr>
          <p:nvPr>
            <p:ph type="pic" sz="quarter" idx="25"/>
          </p:nvPr>
        </p:nvSpPr>
        <p:spPr>
          <a:xfrm>
            <a:off x="5645999" y="2263526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4" name="Рисунок 6"/>
          <p:cNvSpPr>
            <a:spLocks noGrp="1"/>
          </p:cNvSpPr>
          <p:nvPr>
            <p:ph type="pic" sz="quarter" idx="26"/>
          </p:nvPr>
        </p:nvSpPr>
        <p:spPr>
          <a:xfrm>
            <a:off x="9534524" y="2263526"/>
            <a:ext cx="900000" cy="900000"/>
          </a:xfrm>
          <a:prstGeom prst="ellipse">
            <a:avLst/>
          </a:prstGeom>
          <a:solidFill>
            <a:schemeClr val="tx2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33902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81684"/>
            <a:ext cx="3996332" cy="2523768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/>
            </a:lvl3pPr>
          </a:lstStyle>
          <a:p>
            <a:r>
              <a:rPr lang="ru-RU" dirty="0" smtClean="0"/>
              <a:t>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1"/>
            <a:r>
              <a:rPr lang="ru-RU" dirty="0" smtClean="0"/>
              <a:t>Крупный текст 16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pPr lvl="2"/>
            <a:r>
              <a:rPr lang="ru-RU" dirty="0" smtClean="0"/>
              <a:t>Для выделения текста используется шрифт </a:t>
            </a:r>
            <a:r>
              <a:rPr lang="en-US" dirty="0" smtClean="0"/>
              <a:t>Verdana Bold. </a:t>
            </a:r>
            <a:r>
              <a:rPr lang="ru-RU" dirty="0" smtClean="0"/>
              <a:t>Дополнительные комментарии могут быть набраны серым цветом шрифтом того же размера.</a:t>
            </a: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Заголовок слайда</a:t>
            </a:r>
            <a:r>
              <a:rPr lang="en-US" dirty="0" smtClean="0"/>
              <a:t> </a:t>
            </a:r>
            <a:r>
              <a:rPr lang="ru-RU" dirty="0" smtClean="0"/>
              <a:t>в одну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или две строки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5443454" y="3181684"/>
            <a:ext cx="3996332" cy="1641475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 sz="2000" b="0" i="0">
                <a:solidFill>
                  <a:srgbClr val="828282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>
                <a:solidFill>
                  <a:srgbClr val="828282"/>
                </a:solidFill>
              </a:defRPr>
            </a:lvl3pPr>
          </a:lstStyle>
          <a:p>
            <a:r>
              <a:rPr lang="ru-RU" dirty="0" smtClean="0"/>
              <a:t>Дополнительный 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Текст может быть набран в две или три колонки.</a:t>
            </a:r>
          </a:p>
          <a:p>
            <a:pPr lvl="2"/>
            <a:r>
              <a:rPr lang="ru-RU" dirty="0" smtClean="0"/>
              <a:t>В этом случае подзаголовки рекомендуется выравнивать по первой строке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326237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нтакт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Контакты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371475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5"/>
          </p:nvPr>
        </p:nvSpPr>
        <p:spPr>
          <a:xfrm>
            <a:off x="4259999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3"/>
          <p:cNvSpPr>
            <a:spLocks noGrp="1"/>
          </p:cNvSpPr>
          <p:nvPr>
            <p:ph type="body" idx="16"/>
          </p:nvPr>
        </p:nvSpPr>
        <p:spPr>
          <a:xfrm>
            <a:off x="8148524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17"/>
          </p:nvPr>
        </p:nvSpPr>
        <p:spPr>
          <a:xfrm>
            <a:off x="371475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Holder 3"/>
          <p:cNvSpPr>
            <a:spLocks noGrp="1"/>
          </p:cNvSpPr>
          <p:nvPr>
            <p:ph type="body" idx="18"/>
          </p:nvPr>
        </p:nvSpPr>
        <p:spPr>
          <a:xfrm>
            <a:off x="4259999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Holder 3"/>
          <p:cNvSpPr>
            <a:spLocks noGrp="1"/>
          </p:cNvSpPr>
          <p:nvPr>
            <p:ph type="body" idx="19"/>
          </p:nvPr>
        </p:nvSpPr>
        <p:spPr>
          <a:xfrm>
            <a:off x="8148524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20"/>
          </p:nvPr>
        </p:nvSpPr>
        <p:spPr>
          <a:xfrm>
            <a:off x="371475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21"/>
          </p:nvPr>
        </p:nvSpPr>
        <p:spPr>
          <a:xfrm>
            <a:off x="4259999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/>
          </p:nvPr>
        </p:nvSpPr>
        <p:spPr>
          <a:xfrm>
            <a:off x="8148524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9" name="Holder 3"/>
          <p:cNvSpPr>
            <a:spLocks noGrp="1"/>
          </p:cNvSpPr>
          <p:nvPr>
            <p:ph type="body" idx="27"/>
          </p:nvPr>
        </p:nvSpPr>
        <p:spPr>
          <a:xfrm>
            <a:off x="371475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0" name="Holder 3"/>
          <p:cNvSpPr>
            <a:spLocks noGrp="1"/>
          </p:cNvSpPr>
          <p:nvPr>
            <p:ph type="body" idx="28"/>
          </p:nvPr>
        </p:nvSpPr>
        <p:spPr>
          <a:xfrm>
            <a:off x="4259999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1" name="Holder 3"/>
          <p:cNvSpPr>
            <a:spLocks noGrp="1"/>
          </p:cNvSpPr>
          <p:nvPr>
            <p:ph type="body" idx="29"/>
          </p:nvPr>
        </p:nvSpPr>
        <p:spPr>
          <a:xfrm>
            <a:off x="8148524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2" name="Holder 3"/>
          <p:cNvSpPr>
            <a:spLocks noGrp="1"/>
          </p:cNvSpPr>
          <p:nvPr>
            <p:ph type="body" idx="30"/>
          </p:nvPr>
        </p:nvSpPr>
        <p:spPr>
          <a:xfrm>
            <a:off x="371475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1"/>
          </p:nvPr>
        </p:nvSpPr>
        <p:spPr>
          <a:xfrm>
            <a:off x="4259999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32"/>
          </p:nvPr>
        </p:nvSpPr>
        <p:spPr>
          <a:xfrm>
            <a:off x="8148524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3"/>
          </p:nvPr>
        </p:nvSpPr>
        <p:spPr>
          <a:xfrm>
            <a:off x="371475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6" name="Holder 3"/>
          <p:cNvSpPr>
            <a:spLocks noGrp="1"/>
          </p:cNvSpPr>
          <p:nvPr>
            <p:ph type="body" idx="34"/>
          </p:nvPr>
        </p:nvSpPr>
        <p:spPr>
          <a:xfrm>
            <a:off x="4259999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5"/>
          </p:nvPr>
        </p:nvSpPr>
        <p:spPr>
          <a:xfrm>
            <a:off x="8148524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36"/>
          </p:nvPr>
        </p:nvSpPr>
        <p:spPr>
          <a:xfrm>
            <a:off x="371475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7"/>
          </p:nvPr>
        </p:nvSpPr>
        <p:spPr>
          <a:xfrm>
            <a:off x="4259999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0" name="Holder 3"/>
          <p:cNvSpPr>
            <a:spLocks noGrp="1"/>
          </p:cNvSpPr>
          <p:nvPr>
            <p:ph type="body" idx="38"/>
          </p:nvPr>
        </p:nvSpPr>
        <p:spPr>
          <a:xfrm>
            <a:off x="8148524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125152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поле для текс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8912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055158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поле для текс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6665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6248400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703661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71474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Объект 3"/>
          <p:cNvSpPr>
            <a:spLocks noGrp="1"/>
          </p:cNvSpPr>
          <p:nvPr>
            <p:ph sz="quarter" idx="14"/>
          </p:nvPr>
        </p:nvSpPr>
        <p:spPr>
          <a:xfrm>
            <a:off x="6237288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64453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71475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6248400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6"/>
          </p:nvPr>
        </p:nvSpPr>
        <p:spPr>
          <a:xfrm>
            <a:off x="6248400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059447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r>
              <a:rPr lang="en-US" dirty="0" smtClean="0"/>
              <a:t> </a:t>
            </a:r>
            <a:r>
              <a:rPr lang="ru-RU" dirty="0" smtClean="0"/>
              <a:t>Основной посыл /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мысль слайда 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5"/>
          </p:nvPr>
        </p:nvSpPr>
        <p:spPr>
          <a:xfrm>
            <a:off x="371475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6248400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521803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ы с выводам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371475" y="1431924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18"/>
          </p:nvPr>
        </p:nvSpPr>
        <p:spPr>
          <a:xfrm>
            <a:off x="437322" y="1481138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71475" y="3884322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5" name="Holder 3"/>
          <p:cNvSpPr>
            <a:spLocks noGrp="1"/>
          </p:cNvSpPr>
          <p:nvPr>
            <p:ph type="body" idx="16" hasCustomPrompt="1"/>
          </p:nvPr>
        </p:nvSpPr>
        <p:spPr>
          <a:xfrm>
            <a:off x="8148524" y="1480930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dirty="0"/>
          </a:p>
        </p:txBody>
      </p:sp>
      <p:sp>
        <p:nvSpPr>
          <p:cNvPr id="17" name="object 64"/>
          <p:cNvSpPr/>
          <p:nvPr userDrawn="1"/>
        </p:nvSpPr>
        <p:spPr>
          <a:xfrm>
            <a:off x="7898020" y="160020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18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3945835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lang="ru-RU" dirty="0"/>
          </a:p>
        </p:txBody>
      </p:sp>
      <p:sp>
        <p:nvSpPr>
          <p:cNvPr id="19" name="Диаграмма 3"/>
          <p:cNvSpPr>
            <a:spLocks noGrp="1"/>
          </p:cNvSpPr>
          <p:nvPr>
            <p:ph type="chart" sz="quarter" idx="19"/>
          </p:nvPr>
        </p:nvSpPr>
        <p:spPr>
          <a:xfrm>
            <a:off x="437322" y="3934854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0" name="object 64"/>
          <p:cNvSpPr/>
          <p:nvPr userDrawn="1"/>
        </p:nvSpPr>
        <p:spPr>
          <a:xfrm>
            <a:off x="7898020" y="400547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</p:spTree>
    <p:extLst>
      <p:ext uri="{BB962C8B-B14F-4D97-AF65-F5344CB8AC3E}">
        <p14:creationId xmlns:p14="http://schemas.microsoft.com/office/powerpoint/2010/main" val="355451714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996">
          <p15:clr>
            <a:srgbClr val="FBAE40"/>
          </p15:clr>
        </p15:guide>
        <p15:guide id="2" pos="5128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6307116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блоков_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371475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4260000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6"/>
          <p:cNvSpPr>
            <a:spLocks noGrp="1"/>
          </p:cNvSpPr>
          <p:nvPr>
            <p:ph sz="quarter" idx="19"/>
          </p:nvPr>
        </p:nvSpPr>
        <p:spPr>
          <a:xfrm>
            <a:off x="8148524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080857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454">
          <p15:clr>
            <a:srgbClr val="FBAE40"/>
          </p15:clr>
        </p15:guide>
        <p15:guide id="6" orient="horz" pos="2322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12"/>
          </p:nvPr>
        </p:nvSpPr>
        <p:spPr>
          <a:xfrm>
            <a:off x="4259999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13"/>
          </p:nvPr>
        </p:nvSpPr>
        <p:spPr>
          <a:xfrm>
            <a:off x="8148524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151426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6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6248400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798065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3835880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3278962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6186449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9093936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42899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160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1х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 userDrawn="1"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 userDrawn="1"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9690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 userDrawn="1"/>
        </p:nvSpPr>
        <p:spPr>
          <a:xfrm>
            <a:off x="0" y="3884002"/>
            <a:ext cx="966889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 userDrawn="1"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9690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46027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1х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 userDrawn="1"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7338261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 userDrawn="1"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7338261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7338261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7338261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7338261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501599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501599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501599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501599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501599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2693737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2693737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2693737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2693737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2693737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 userDrawn="1"/>
        </p:nvSpPr>
        <p:spPr>
          <a:xfrm>
            <a:off x="0" y="3884002"/>
            <a:ext cx="998443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7338261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 userDrawn="1"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7338261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7338261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7338261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7338261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501599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501599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501599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501599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501599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2693737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2693737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2693737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2693737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2693737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7" name="Holder 3"/>
          <p:cNvSpPr>
            <a:spLocks noGrp="1"/>
          </p:cNvSpPr>
          <p:nvPr>
            <p:ph type="body" idx="54" hasCustomPrompt="1"/>
          </p:nvPr>
        </p:nvSpPr>
        <p:spPr>
          <a:xfrm>
            <a:off x="9660524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8" name="Holder 3"/>
          <p:cNvSpPr>
            <a:spLocks noGrp="1"/>
          </p:cNvSpPr>
          <p:nvPr>
            <p:ph type="body" idx="55" hasCustomPrompt="1"/>
          </p:nvPr>
        </p:nvSpPr>
        <p:spPr>
          <a:xfrm>
            <a:off x="9660524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9" name="Holder 3"/>
          <p:cNvSpPr>
            <a:spLocks noGrp="1"/>
          </p:cNvSpPr>
          <p:nvPr>
            <p:ph type="body" idx="56" hasCustomPrompt="1"/>
          </p:nvPr>
        </p:nvSpPr>
        <p:spPr>
          <a:xfrm>
            <a:off x="9660524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0" name="Holder 3"/>
          <p:cNvSpPr>
            <a:spLocks noGrp="1"/>
          </p:cNvSpPr>
          <p:nvPr>
            <p:ph type="body" idx="57" hasCustomPrompt="1"/>
          </p:nvPr>
        </p:nvSpPr>
        <p:spPr>
          <a:xfrm>
            <a:off x="9660524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1" name="Рисунок 4"/>
          <p:cNvSpPr>
            <a:spLocks noGrp="1"/>
          </p:cNvSpPr>
          <p:nvPr>
            <p:ph type="pic" sz="quarter" idx="58"/>
          </p:nvPr>
        </p:nvSpPr>
        <p:spPr>
          <a:xfrm>
            <a:off x="966052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2" name="Holder 3"/>
          <p:cNvSpPr>
            <a:spLocks noGrp="1"/>
          </p:cNvSpPr>
          <p:nvPr>
            <p:ph type="body" idx="59" hasCustomPrompt="1"/>
          </p:nvPr>
        </p:nvSpPr>
        <p:spPr>
          <a:xfrm>
            <a:off x="9660524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83" name="Holder 3"/>
          <p:cNvSpPr>
            <a:spLocks noGrp="1"/>
          </p:cNvSpPr>
          <p:nvPr>
            <p:ph type="body" idx="60" hasCustomPrompt="1"/>
          </p:nvPr>
        </p:nvSpPr>
        <p:spPr>
          <a:xfrm>
            <a:off x="9660524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84" name="Holder 3"/>
          <p:cNvSpPr>
            <a:spLocks noGrp="1"/>
          </p:cNvSpPr>
          <p:nvPr>
            <p:ph type="body" idx="61" hasCustomPrompt="1"/>
          </p:nvPr>
        </p:nvSpPr>
        <p:spPr>
          <a:xfrm>
            <a:off x="9660524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5" name="Holder 3"/>
          <p:cNvSpPr>
            <a:spLocks noGrp="1"/>
          </p:cNvSpPr>
          <p:nvPr>
            <p:ph type="body" idx="62" hasCustomPrompt="1"/>
          </p:nvPr>
        </p:nvSpPr>
        <p:spPr>
          <a:xfrm>
            <a:off x="9660524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6" name="Рисунок 4"/>
          <p:cNvSpPr>
            <a:spLocks noGrp="1"/>
          </p:cNvSpPr>
          <p:nvPr>
            <p:ph type="pic" sz="quarter" idx="63"/>
          </p:nvPr>
        </p:nvSpPr>
        <p:spPr>
          <a:xfrm>
            <a:off x="966052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59489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595">
          <p15:clr>
            <a:srgbClr val="FBAE40"/>
          </p15:clr>
        </p15:guide>
        <p15:guide id="2" pos="3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6" pos="6085">
          <p15:clr>
            <a:srgbClr val="FBAE40"/>
          </p15:clr>
        </p15:guide>
        <p15:guide id="7" orient="horz" pos="2394">
          <p15:clr>
            <a:srgbClr val="FBAE40"/>
          </p15:clr>
        </p15:guide>
        <p15:guide id="8" pos="1698">
          <p15:clr>
            <a:srgbClr val="FBAE40"/>
          </p15:clr>
        </p15:guide>
        <p15:guide id="9" pos="3161">
          <p15:clr>
            <a:srgbClr val="FBAE40"/>
          </p15:clr>
        </p15:guide>
        <p15:guide id="10" pos="4519">
          <p15:clr>
            <a:srgbClr val="FBAE40"/>
          </p15:clr>
        </p15:guide>
        <p15:guide id="11" pos="4623">
          <p15:clr>
            <a:srgbClr val="FBAE40"/>
          </p15:clr>
        </p15:guide>
        <p15:guide id="12" pos="5982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2 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57153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57153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675170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1561493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438400"/>
            <a:ext cx="7560524" cy="1846659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2400" b="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(максимально – четыре) Основной посыл / мысль слайда в несколько строк (максимально – четыре)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438400"/>
            <a:ext cx="3672000" cy="1846659"/>
          </a:xfrm>
        </p:spPr>
        <p:txBody>
          <a:bodyPr lIns="0" tIns="0" rIns="0" bIns="0"/>
          <a:lstStyle>
            <a:lvl1pPr marL="171450" indent="-171450">
              <a:buFont typeface="Arial" panose="020B0604020202020204" pitchFamily="34" charset="0"/>
              <a:buChar char="•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  <a:endParaRPr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7"/>
          </p:nvPr>
        </p:nvSpPr>
        <p:spPr>
          <a:xfrm>
            <a:off x="371475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>
          <a:xfrm>
            <a:off x="426005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>
          <a:xfrm>
            <a:off x="814863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4460785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цифр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370425" y="1457566"/>
            <a:ext cx="11449050" cy="1255960"/>
          </a:xfr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>
              <a:defRPr lang="ru-RU" sz="2400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ru-RU" sz="1091" kern="1200" dirty="0" smtClean="0">
                <a:solidFill>
                  <a:schemeClr val="tx1"/>
                </a:solidFill>
              </a:defRPr>
            </a:lvl2pPr>
            <a:lvl3pPr>
              <a:defRPr lang="ru-RU" sz="1091" kern="1200" dirty="0" smtClean="0">
                <a:solidFill>
                  <a:schemeClr val="tx1"/>
                </a:solidFill>
              </a:defRPr>
            </a:lvl3pPr>
            <a:lvl4pPr>
              <a:defRPr lang="ru-RU" sz="1091" kern="1200" dirty="0" smtClean="0">
                <a:solidFill>
                  <a:schemeClr val="tx1"/>
                </a:solidFill>
              </a:defRPr>
            </a:lvl4pPr>
            <a:lvl5pPr>
              <a:defRPr lang="ru-RU" sz="1091" kern="1200" dirty="0">
                <a:solidFill>
                  <a:schemeClr val="tx1"/>
                </a:solidFill>
              </a:defRPr>
            </a:lvl5pPr>
          </a:lstStyle>
          <a:p>
            <a:pPr lvl="0" algn="ctr" defTabSz="554401" rtl="0" eaLnBrk="1" latinLnBrk="0" hangingPunct="1">
              <a:spcBef>
                <a:spcPts val="1200"/>
              </a:spcBef>
            </a:pPr>
            <a:r>
              <a:rPr lang="ru-RU" dirty="0" smtClean="0"/>
              <a:t>  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 flipV="1">
            <a:off x="371475" y="2713526"/>
            <a:ext cx="11448000" cy="0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Текст 65"/>
          <p:cNvSpPr>
            <a:spLocks noGrp="1"/>
          </p:cNvSpPr>
          <p:nvPr>
            <p:ph type="body" sz="quarter" idx="27"/>
          </p:nvPr>
        </p:nvSpPr>
        <p:spPr>
          <a:xfrm>
            <a:off x="1682693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7" name="Текст 65"/>
          <p:cNvSpPr>
            <a:spLocks noGrp="1"/>
          </p:cNvSpPr>
          <p:nvPr>
            <p:ph type="body" sz="quarter" idx="28"/>
          </p:nvPr>
        </p:nvSpPr>
        <p:spPr>
          <a:xfrm>
            <a:off x="5571217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8" name="Текст 65"/>
          <p:cNvSpPr>
            <a:spLocks noGrp="1"/>
          </p:cNvSpPr>
          <p:nvPr>
            <p:ph type="body" sz="quarter" idx="29"/>
          </p:nvPr>
        </p:nvSpPr>
        <p:spPr>
          <a:xfrm>
            <a:off x="9459742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520490"/>
            <a:ext cx="3672000" cy="553998"/>
          </a:xfrm>
        </p:spPr>
        <p:txBody>
          <a:bodyPr lIns="0" tIns="0" rIns="0" bIns="0"/>
          <a:lstStyle>
            <a:lvl1pPr algn="ctr">
              <a:defRPr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1</a:t>
            </a:r>
            <a:endParaRPr lang="ru-RU" dirty="0"/>
          </a:p>
        </p:txBody>
      </p:sp>
      <p:sp>
        <p:nvSpPr>
          <p:cNvPr id="50" name="Holder 3"/>
          <p:cNvSpPr>
            <a:spLocks noGrp="1"/>
          </p:cNvSpPr>
          <p:nvPr>
            <p:ph type="body" idx="12" hasCustomPrompt="1"/>
          </p:nvPr>
        </p:nvSpPr>
        <p:spPr>
          <a:xfrm>
            <a:off x="4259999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2</a:t>
            </a:r>
            <a:endParaRPr lang="ru-RU" dirty="0"/>
          </a:p>
        </p:txBody>
      </p:sp>
      <p:sp>
        <p:nvSpPr>
          <p:cNvPr id="51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3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2" name="Holder 3"/>
          <p:cNvSpPr>
            <a:spLocks noGrp="1"/>
          </p:cNvSpPr>
          <p:nvPr>
            <p:ph type="body" idx="15" hasCustomPrompt="1"/>
          </p:nvPr>
        </p:nvSpPr>
        <p:spPr>
          <a:xfrm>
            <a:off x="371475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baseline="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16" hasCustomPrompt="1"/>
          </p:nvPr>
        </p:nvSpPr>
        <p:spPr>
          <a:xfrm>
            <a:off x="4259999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4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5" name="Holder 3"/>
          <p:cNvSpPr>
            <a:spLocks noGrp="1"/>
          </p:cNvSpPr>
          <p:nvPr>
            <p:ph type="body" idx="18" hasCustomPrompt="1"/>
          </p:nvPr>
        </p:nvSpPr>
        <p:spPr>
          <a:xfrm>
            <a:off x="911238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B482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8" name="Holder 3"/>
          <p:cNvSpPr>
            <a:spLocks noGrp="1"/>
          </p:cNvSpPr>
          <p:nvPr>
            <p:ph type="body" idx="19" hasCustomPrompt="1"/>
          </p:nvPr>
        </p:nvSpPr>
        <p:spPr>
          <a:xfrm>
            <a:off x="4799762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24D6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9" name="Holder 3"/>
          <p:cNvSpPr>
            <a:spLocks noGrp="1"/>
          </p:cNvSpPr>
          <p:nvPr>
            <p:ph type="body" idx="20" hasCustomPrompt="1"/>
          </p:nvPr>
        </p:nvSpPr>
        <p:spPr>
          <a:xfrm>
            <a:off x="8688287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00B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60" name="Holder 3"/>
          <p:cNvSpPr>
            <a:spLocks noGrp="1"/>
          </p:cNvSpPr>
          <p:nvPr>
            <p:ph type="body" idx="21" hasCustomPrompt="1"/>
          </p:nvPr>
        </p:nvSpPr>
        <p:spPr>
          <a:xfrm>
            <a:off x="371475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baseline="0" dirty="0">
                <a:solidFill>
                  <a:srgbClr val="B482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1" name="Holder 3"/>
          <p:cNvSpPr>
            <a:spLocks noGrp="1"/>
          </p:cNvSpPr>
          <p:nvPr>
            <p:ph type="body" idx="22" hasCustomPrompt="1"/>
          </p:nvPr>
        </p:nvSpPr>
        <p:spPr>
          <a:xfrm>
            <a:off x="4259999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24D6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23" hasCustomPrompt="1"/>
          </p:nvPr>
        </p:nvSpPr>
        <p:spPr>
          <a:xfrm>
            <a:off x="8148524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00B050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24"/>
          </p:nvPr>
        </p:nvSpPr>
        <p:spPr>
          <a:xfrm>
            <a:off x="1757475" y="2263526"/>
            <a:ext cx="900000" cy="900000"/>
          </a:xfrm>
          <a:prstGeom prst="ellipse">
            <a:avLst/>
          </a:prstGeom>
          <a:solidFill>
            <a:srgbClr val="B482FF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3" name="Рисунок 6"/>
          <p:cNvSpPr>
            <a:spLocks noGrp="1"/>
          </p:cNvSpPr>
          <p:nvPr>
            <p:ph type="pic" sz="quarter" idx="25"/>
          </p:nvPr>
        </p:nvSpPr>
        <p:spPr>
          <a:xfrm>
            <a:off x="5645999" y="2263526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4" name="Рисунок 6"/>
          <p:cNvSpPr>
            <a:spLocks noGrp="1"/>
          </p:cNvSpPr>
          <p:nvPr>
            <p:ph type="pic" sz="quarter" idx="26"/>
          </p:nvPr>
        </p:nvSpPr>
        <p:spPr>
          <a:xfrm>
            <a:off x="9534524" y="2263526"/>
            <a:ext cx="900000" cy="900000"/>
          </a:xfrm>
          <a:prstGeom prst="ellipse">
            <a:avLst/>
          </a:prstGeom>
          <a:solidFill>
            <a:schemeClr val="tx2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66213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81684"/>
            <a:ext cx="3996332" cy="2523768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/>
            </a:lvl3pPr>
          </a:lstStyle>
          <a:p>
            <a:r>
              <a:rPr lang="ru-RU" dirty="0" smtClean="0"/>
              <a:t>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1"/>
            <a:r>
              <a:rPr lang="ru-RU" dirty="0" smtClean="0"/>
              <a:t>Крупный текст 16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pPr lvl="2"/>
            <a:r>
              <a:rPr lang="ru-RU" dirty="0" smtClean="0"/>
              <a:t>Для выделения текста используется шрифт </a:t>
            </a:r>
            <a:r>
              <a:rPr lang="en-US" dirty="0" smtClean="0"/>
              <a:t>Verdana Bold. </a:t>
            </a:r>
            <a:r>
              <a:rPr lang="ru-RU" dirty="0" smtClean="0"/>
              <a:t>Дополнительные комментарии могут быть набраны серым цветом шрифтом того же размера.</a:t>
            </a: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Заголовок слайда</a:t>
            </a:r>
            <a:r>
              <a:rPr lang="en-US" dirty="0" smtClean="0"/>
              <a:t> </a:t>
            </a:r>
            <a:r>
              <a:rPr lang="ru-RU" dirty="0" smtClean="0"/>
              <a:t>в одну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или две строки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5443454" y="3181684"/>
            <a:ext cx="3996332" cy="1641475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 sz="2000" b="0" i="0">
                <a:solidFill>
                  <a:srgbClr val="828282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>
                <a:solidFill>
                  <a:srgbClr val="828282"/>
                </a:solidFill>
              </a:defRPr>
            </a:lvl3pPr>
          </a:lstStyle>
          <a:p>
            <a:r>
              <a:rPr lang="ru-RU" dirty="0" smtClean="0"/>
              <a:t>Дополнительный 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Текст может быть набран в две или три колонки.</a:t>
            </a:r>
          </a:p>
          <a:p>
            <a:pPr lvl="2"/>
            <a:r>
              <a:rPr lang="ru-RU" dirty="0" smtClean="0"/>
              <a:t>В этом случае подзаголовки рекомендуется выравнивать по первой строке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30953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нтакт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Контакты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371475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5"/>
          </p:nvPr>
        </p:nvSpPr>
        <p:spPr>
          <a:xfrm>
            <a:off x="4259999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3"/>
          <p:cNvSpPr>
            <a:spLocks noGrp="1"/>
          </p:cNvSpPr>
          <p:nvPr>
            <p:ph type="body" idx="16"/>
          </p:nvPr>
        </p:nvSpPr>
        <p:spPr>
          <a:xfrm>
            <a:off x="8148524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17"/>
          </p:nvPr>
        </p:nvSpPr>
        <p:spPr>
          <a:xfrm>
            <a:off x="371475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Holder 3"/>
          <p:cNvSpPr>
            <a:spLocks noGrp="1"/>
          </p:cNvSpPr>
          <p:nvPr>
            <p:ph type="body" idx="18"/>
          </p:nvPr>
        </p:nvSpPr>
        <p:spPr>
          <a:xfrm>
            <a:off x="4259999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Holder 3"/>
          <p:cNvSpPr>
            <a:spLocks noGrp="1"/>
          </p:cNvSpPr>
          <p:nvPr>
            <p:ph type="body" idx="19"/>
          </p:nvPr>
        </p:nvSpPr>
        <p:spPr>
          <a:xfrm>
            <a:off x="8148524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20"/>
          </p:nvPr>
        </p:nvSpPr>
        <p:spPr>
          <a:xfrm>
            <a:off x="371475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21"/>
          </p:nvPr>
        </p:nvSpPr>
        <p:spPr>
          <a:xfrm>
            <a:off x="4259999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/>
          </p:nvPr>
        </p:nvSpPr>
        <p:spPr>
          <a:xfrm>
            <a:off x="8148524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9" name="Holder 3"/>
          <p:cNvSpPr>
            <a:spLocks noGrp="1"/>
          </p:cNvSpPr>
          <p:nvPr>
            <p:ph type="body" idx="27"/>
          </p:nvPr>
        </p:nvSpPr>
        <p:spPr>
          <a:xfrm>
            <a:off x="371475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0" name="Holder 3"/>
          <p:cNvSpPr>
            <a:spLocks noGrp="1"/>
          </p:cNvSpPr>
          <p:nvPr>
            <p:ph type="body" idx="28"/>
          </p:nvPr>
        </p:nvSpPr>
        <p:spPr>
          <a:xfrm>
            <a:off x="4259999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1" name="Holder 3"/>
          <p:cNvSpPr>
            <a:spLocks noGrp="1"/>
          </p:cNvSpPr>
          <p:nvPr>
            <p:ph type="body" idx="29"/>
          </p:nvPr>
        </p:nvSpPr>
        <p:spPr>
          <a:xfrm>
            <a:off x="8148524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2" name="Holder 3"/>
          <p:cNvSpPr>
            <a:spLocks noGrp="1"/>
          </p:cNvSpPr>
          <p:nvPr>
            <p:ph type="body" idx="30"/>
          </p:nvPr>
        </p:nvSpPr>
        <p:spPr>
          <a:xfrm>
            <a:off x="371475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1"/>
          </p:nvPr>
        </p:nvSpPr>
        <p:spPr>
          <a:xfrm>
            <a:off x="4259999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32"/>
          </p:nvPr>
        </p:nvSpPr>
        <p:spPr>
          <a:xfrm>
            <a:off x="8148524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3"/>
          </p:nvPr>
        </p:nvSpPr>
        <p:spPr>
          <a:xfrm>
            <a:off x="371475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6" name="Holder 3"/>
          <p:cNvSpPr>
            <a:spLocks noGrp="1"/>
          </p:cNvSpPr>
          <p:nvPr>
            <p:ph type="body" idx="34"/>
          </p:nvPr>
        </p:nvSpPr>
        <p:spPr>
          <a:xfrm>
            <a:off x="4259999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5"/>
          </p:nvPr>
        </p:nvSpPr>
        <p:spPr>
          <a:xfrm>
            <a:off x="8148524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36"/>
          </p:nvPr>
        </p:nvSpPr>
        <p:spPr>
          <a:xfrm>
            <a:off x="371475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7"/>
          </p:nvPr>
        </p:nvSpPr>
        <p:spPr>
          <a:xfrm>
            <a:off x="4259999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0" name="Holder 3"/>
          <p:cNvSpPr>
            <a:spLocks noGrp="1"/>
          </p:cNvSpPr>
          <p:nvPr>
            <p:ph type="body" idx="38"/>
          </p:nvPr>
        </p:nvSpPr>
        <p:spPr>
          <a:xfrm>
            <a:off x="8148524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153933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71474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Объект 3"/>
          <p:cNvSpPr>
            <a:spLocks noGrp="1"/>
          </p:cNvSpPr>
          <p:nvPr>
            <p:ph sz="quarter" idx="14"/>
          </p:nvPr>
        </p:nvSpPr>
        <p:spPr>
          <a:xfrm>
            <a:off x="6237288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13045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2289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24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9.xml"/><Relationship Id="rId21" Type="http://schemas.openxmlformats.org/officeDocument/2006/relationships/slideLayout" Target="../slideLayouts/slideLayout27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23.xml"/><Relationship Id="rId25" Type="http://schemas.openxmlformats.org/officeDocument/2006/relationships/oleObject" Target="../embeddings/oleObject2.bin"/><Relationship Id="rId2" Type="http://schemas.openxmlformats.org/officeDocument/2006/relationships/slideLayout" Target="../slideLayouts/slideLayout8.xml"/><Relationship Id="rId16" Type="http://schemas.openxmlformats.org/officeDocument/2006/relationships/slideLayout" Target="../slideLayouts/slideLayout22.xml"/><Relationship Id="rId20" Type="http://schemas.openxmlformats.org/officeDocument/2006/relationships/slideLayout" Target="../slideLayouts/slideLayout26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24" Type="http://schemas.openxmlformats.org/officeDocument/2006/relationships/tags" Target="../tags/tag3.xml"/><Relationship Id="rId5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1.xml"/><Relationship Id="rId23" Type="http://schemas.openxmlformats.org/officeDocument/2006/relationships/vmlDrawing" Target="../drawings/vmlDrawing2.vml"/><Relationship Id="rId10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Relationship Id="rId22" Type="http://schemas.openxmlformats.org/officeDocument/2006/relationships/theme" Target="../theme/theme2.xml"/><Relationship Id="rId27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0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ags" Target="../tags/tag4.xml"/><Relationship Id="rId5" Type="http://schemas.openxmlformats.org/officeDocument/2006/relationships/vmlDrawing" Target="../drawings/vmlDrawing3.vml"/><Relationship Id="rId4" Type="http://schemas.openxmlformats.org/officeDocument/2006/relationships/theme" Target="../theme/theme3.xml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18" Type="http://schemas.openxmlformats.org/officeDocument/2006/relationships/slideLayout" Target="../slideLayouts/slideLayout4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3.xml"/><Relationship Id="rId21" Type="http://schemas.openxmlformats.org/officeDocument/2006/relationships/theme" Target="../theme/theme4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slideLayout" Target="../slideLayouts/slideLayout47.xml"/><Relationship Id="rId25" Type="http://schemas.openxmlformats.org/officeDocument/2006/relationships/oleObject" Target="../embeddings/oleObject4.bin"/><Relationship Id="rId2" Type="http://schemas.openxmlformats.org/officeDocument/2006/relationships/slideLayout" Target="../slideLayouts/slideLayout32.xml"/><Relationship Id="rId1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50.xml"/><Relationship Id="rId29" Type="http://schemas.openxmlformats.org/officeDocument/2006/relationships/image" Target="../media/image2.jpeg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23" Type="http://schemas.openxmlformats.org/officeDocument/2006/relationships/tags" Target="../tags/tag5.xml"/><Relationship Id="rId28" Type="http://schemas.openxmlformats.org/officeDocument/2006/relationships/oleObject" Target="../embeddings/oleObject1.bin"/><Relationship Id="rId10" Type="http://schemas.openxmlformats.org/officeDocument/2006/relationships/slideLayout" Target="../slideLayouts/slideLayout40.xml"/><Relationship Id="rId19" Type="http://schemas.openxmlformats.org/officeDocument/2006/relationships/slideLayout" Target="../slideLayouts/slideLayout49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Relationship Id="rId22" Type="http://schemas.openxmlformats.org/officeDocument/2006/relationships/vmlDrawing" Target="../drawings/vmlDrawing4.vml"/><Relationship Id="rId27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53.xml"/><Relationship Id="rId21" Type="http://schemas.openxmlformats.org/officeDocument/2006/relationships/theme" Target="../theme/theme5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oleObject" Target="../embeddings/oleObject4.bin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image" Target="../media/image2.jpeg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tags" Target="../tags/tag8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tags" Target="../tags/tag7.xml"/><Relationship Id="rId28" Type="http://schemas.openxmlformats.org/officeDocument/2006/relationships/oleObject" Target="../embeddings/oleObject1.bin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vmlDrawing" Target="../drawings/vmlDrawing5.vml"/><Relationship Id="rId27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18" Type="http://schemas.openxmlformats.org/officeDocument/2006/relationships/slideLayout" Target="../slideLayouts/slideLayout88.xml"/><Relationship Id="rId26" Type="http://schemas.openxmlformats.org/officeDocument/2006/relationships/image" Target="../media/image3.png"/><Relationship Id="rId3" Type="http://schemas.openxmlformats.org/officeDocument/2006/relationships/slideLayout" Target="../slideLayouts/slideLayout73.xml"/><Relationship Id="rId21" Type="http://schemas.openxmlformats.org/officeDocument/2006/relationships/theme" Target="../theme/theme6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17" Type="http://schemas.openxmlformats.org/officeDocument/2006/relationships/slideLayout" Target="../slideLayouts/slideLayout87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72.xml"/><Relationship Id="rId16" Type="http://schemas.openxmlformats.org/officeDocument/2006/relationships/slideLayout" Target="../slideLayouts/slideLayout86.xml"/><Relationship Id="rId20" Type="http://schemas.openxmlformats.org/officeDocument/2006/relationships/slideLayout" Target="../slideLayouts/slideLayout90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24" Type="http://schemas.openxmlformats.org/officeDocument/2006/relationships/oleObject" Target="../embeddings/oleObject2.bin"/><Relationship Id="rId5" Type="http://schemas.openxmlformats.org/officeDocument/2006/relationships/slideLayout" Target="../slideLayouts/slideLayout75.xml"/><Relationship Id="rId15" Type="http://schemas.openxmlformats.org/officeDocument/2006/relationships/slideLayout" Target="../slideLayouts/slideLayout85.xml"/><Relationship Id="rId23" Type="http://schemas.openxmlformats.org/officeDocument/2006/relationships/tags" Target="../tags/tag9.xml"/><Relationship Id="rId10" Type="http://schemas.openxmlformats.org/officeDocument/2006/relationships/slideLayout" Target="../slideLayouts/slideLayout80.xml"/><Relationship Id="rId19" Type="http://schemas.openxmlformats.org/officeDocument/2006/relationships/slideLayout" Target="../slideLayouts/slideLayout89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Relationship Id="rId22" Type="http://schemas.openxmlformats.org/officeDocument/2006/relationships/vmlDrawing" Target="../drawings/vmlDrawing6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3904383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" name="Слайд think-cell" r:id="rId10" imgW="530" imgH="531" progId="TCLayout.ActiveDocument.1">
                  <p:embed/>
                </p:oleObj>
              </mc:Choice>
              <mc:Fallback>
                <p:oleObj name="Слайд think-cell" r:id="rId10" imgW="530" imgH="53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object 5"/>
          <p:cNvPicPr/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9002" y="30"/>
            <a:ext cx="4042509" cy="6857458"/>
          </a:xfrm>
          <a:prstGeom prst="rect">
            <a:avLst/>
          </a:prstGeom>
        </p:spPr>
      </p:pic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7089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Текст слайда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0949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854" r:id="rId6"/>
  </p:sldLayoutIdLst>
  <p:timing>
    <p:tnLst>
      <p:par>
        <p:cTn id="1" dur="indefinite" restart="never" nodeType="tmRoot"/>
      </p:par>
    </p:tnLst>
  </p:timing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34099977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9" name="Слайд think-cell" r:id="rId25" imgW="530" imgH="531" progId="TCLayout.ActiveDocument.1">
                  <p:embed/>
                </p:oleObj>
              </mc:Choice>
              <mc:Fallback>
                <p:oleObj name="Слайд think-cell" r:id="rId25" imgW="530" imgH="53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Текст слайда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8257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723" r:id="rId3"/>
    <p:sldLayoutId id="2147483694" r:id="rId4"/>
    <p:sldLayoutId id="2147483693" r:id="rId5"/>
    <p:sldLayoutId id="2147483712" r:id="rId6"/>
    <p:sldLayoutId id="2147483682" r:id="rId7"/>
    <p:sldLayoutId id="2147483695" r:id="rId8"/>
    <p:sldLayoutId id="2147483696" r:id="rId9"/>
    <p:sldLayoutId id="2147483688" r:id="rId10"/>
    <p:sldLayoutId id="2147483697" r:id="rId11"/>
    <p:sldLayoutId id="2147483690" r:id="rId12"/>
    <p:sldLayoutId id="2147483716" r:id="rId13"/>
    <p:sldLayoutId id="2147483691" r:id="rId14"/>
    <p:sldLayoutId id="2147483711" r:id="rId15"/>
    <p:sldLayoutId id="2147483689" r:id="rId16"/>
    <p:sldLayoutId id="2147483724" r:id="rId17"/>
    <p:sldLayoutId id="2147483713" r:id="rId18"/>
    <p:sldLayoutId id="2147483698" r:id="rId19"/>
    <p:sldLayoutId id="2147483684" r:id="rId20"/>
    <p:sldLayoutId id="2147483919" r:id="rId21"/>
  </p:sldLayoutIdLst>
  <p:timing>
    <p:tnLst>
      <p:par>
        <p:cTn id="1" dur="indefinite" restart="never" nodeType="tmRoot"/>
      </p:par>
    </p:tnLst>
  </p:timing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38814392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0" name="Слайд think-cell" r:id="rId7" imgW="530" imgH="531" progId="TCLayout.ActiveDocument.1">
                  <p:embed/>
                </p:oleObj>
              </mc:Choice>
              <mc:Fallback>
                <p:oleObj name="Слайд think-cell" r:id="rId7" imgW="530" imgH="53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Текст слайда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59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</p:sldLayoutIdLst>
  <p:timing>
    <p:tnLst>
      <p:par>
        <p:cTn id="1" dur="indefinite" restart="never" nodeType="tmRoot"/>
      </p:par>
    </p:tnLst>
  </p:timing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3"/>
            </p:custDataLst>
            <p:extLst>
              <p:ext uri="{D42A27DB-BD31-4B8C-83A1-F6EECF244321}">
                <p14:modId xmlns:p14="http://schemas.microsoft.com/office/powerpoint/2010/main" val="321999302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4" name="Слайд think-cell" r:id="rId25" imgW="530" imgH="531" progId="TCLayout.ActiveDocument.1">
                  <p:embed/>
                </p:oleObj>
              </mc:Choice>
              <mc:Fallback>
                <p:oleObj name="Слайд think-cell" r:id="rId25" imgW="530" imgH="531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Текст слайда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10" name="Объект 9" hidden="1"/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23904383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5" name="Слайд think-cell" r:id="rId28" imgW="530" imgH="531" progId="TCLayout.ActiveDocument.1">
                  <p:embed/>
                </p:oleObj>
              </mc:Choice>
              <mc:Fallback>
                <p:oleObj name="Слайд think-cell" r:id="rId28" imgW="530" imgH="531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object 5"/>
          <p:cNvPicPr/>
          <p:nvPr userDrawn="1"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9002" y="30"/>
            <a:ext cx="4042509" cy="685745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17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  <p:sldLayoutId id="2147483872" r:id="rId17"/>
    <p:sldLayoutId id="2147483873" r:id="rId18"/>
    <p:sldLayoutId id="2147483874" r:id="rId19"/>
    <p:sldLayoutId id="2147483875" r:id="rId20"/>
  </p:sldLayoutIdLst>
  <p:timing>
    <p:tnLst>
      <p:par>
        <p:cTn id="1" dur="indefinite" restart="never" nodeType="tmRoot"/>
      </p:par>
    </p:tnLst>
  </p:timing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3"/>
            </p:custDataLst>
            <p:extLst>
              <p:ext uri="{D42A27DB-BD31-4B8C-83A1-F6EECF244321}">
                <p14:modId xmlns:p14="http://schemas.microsoft.com/office/powerpoint/2010/main" val="7023025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8" name="Слайд think-cell" r:id="rId25" imgW="530" imgH="531" progId="TCLayout.ActiveDocument.1">
                  <p:embed/>
                </p:oleObj>
              </mc:Choice>
              <mc:Fallback>
                <p:oleObj name="Слайд think-cell" r:id="rId25" imgW="530" imgH="531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Текст слайда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10" name="Объект 9" hidden="1"/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23904383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9" name="Слайд think-cell" r:id="rId28" imgW="530" imgH="531" progId="TCLayout.ActiveDocument.1">
                  <p:embed/>
                </p:oleObj>
              </mc:Choice>
              <mc:Fallback>
                <p:oleObj name="Слайд think-cell" r:id="rId28" imgW="530" imgH="531" progId="TCLayout.ActiveDocument.1">
                  <p:embed/>
                  <p:pic>
                    <p:nvPicPr>
                      <p:cNvPr id="10" name="Объект 9" hidden="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object 5"/>
          <p:cNvPicPr/>
          <p:nvPr userDrawn="1"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9002" y="30"/>
            <a:ext cx="4042509" cy="685745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824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  <p:sldLayoutId id="2147483893" r:id="rId17"/>
    <p:sldLayoutId id="2147483894" r:id="rId18"/>
    <p:sldLayoutId id="2147483895" r:id="rId19"/>
    <p:sldLayoutId id="2147483896" r:id="rId20"/>
  </p:sldLayoutIdLst>
  <p:timing>
    <p:tnLst>
      <p:par>
        <p:cTn id="1" dur="indefinite" restart="never" nodeType="tmRoot"/>
      </p:par>
    </p:tnLst>
  </p:timing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 userDrawn="1">
            <p:custDataLst>
              <p:tags r:id="rId23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Слайд think-cell" r:id="rId24" imgW="530" imgH="531" progId="TCLayout.ActiveDocument.1">
                  <p:embed/>
                </p:oleObj>
              </mc:Choice>
              <mc:Fallback>
                <p:oleObj name="Слайд think-cell" r:id="rId24" imgW="530" imgH="531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Текст слайда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694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  <p:sldLayoutId id="2147483911" r:id="rId14"/>
    <p:sldLayoutId id="2147483912" r:id="rId15"/>
    <p:sldLayoutId id="2147483913" r:id="rId16"/>
    <p:sldLayoutId id="2147483914" r:id="rId17"/>
    <p:sldLayoutId id="2147483915" r:id="rId18"/>
    <p:sldLayoutId id="2147483916" r:id="rId19"/>
    <p:sldLayoutId id="2147483917" r:id="rId20"/>
  </p:sldLayoutIdLst>
  <p:timing>
    <p:tnLst>
      <p:par>
        <p:cTn id="1" dur="indefinite" restart="never" nodeType="tmRoot"/>
      </p:par>
    </p:tnLst>
  </p:timing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am.eabr.org/ru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1</a:t>
            </a:fld>
            <a:endParaRPr lang="ru-RU" spc="12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-2660"/>
            <a:ext cx="11951295" cy="6858000"/>
          </a:xfrm>
          <a:prstGeom prst="rect">
            <a:avLst/>
          </a:prstGeom>
          <a:gradFill>
            <a:gsLst>
              <a:gs pos="47000">
                <a:srgbClr val="0E90BD"/>
              </a:gs>
              <a:gs pos="0">
                <a:srgbClr val="1C4A7B"/>
              </a:gs>
              <a:gs pos="100000">
                <a:srgbClr val="00D6F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Номер слайда 2"/>
          <p:cNvSpPr txBox="1">
            <a:spLocks/>
          </p:cNvSpPr>
          <p:nvPr/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defPPr>
              <a:defRPr lang="ru-RU"/>
            </a:defPPr>
            <a:lvl1pPr marL="0" algn="r" defTabSz="554401" rtl="0" eaLnBrk="1" latinLnBrk="0" hangingPunct="1">
              <a:defRPr sz="800" b="0" i="0" kern="1200">
                <a:solidFill>
                  <a:srgbClr val="5A5A5A"/>
                </a:solidFill>
                <a:latin typeface="Verdana"/>
                <a:ea typeface="+mn-ea"/>
                <a:cs typeface="Verdana"/>
              </a:defRPr>
            </a:lvl1pPr>
            <a:lvl2pPr marL="277200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4401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31601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08801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86002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3202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0403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17603" algn="l" defTabSz="554401" rtl="0" eaLnBrk="1" latinLnBrk="0" hangingPunct="1">
              <a:defRPr sz="10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1</a:t>
            </a:fld>
            <a:endParaRPr lang="ru-RU" spc="12" dirty="0"/>
          </a:p>
        </p:txBody>
      </p:sp>
      <p:sp>
        <p:nvSpPr>
          <p:cNvPr id="10" name="Заголовок 3"/>
          <p:cNvSpPr>
            <a:spLocks noGrp="1"/>
          </p:cNvSpPr>
          <p:nvPr>
            <p:ph type="title"/>
          </p:nvPr>
        </p:nvSpPr>
        <p:spPr>
          <a:xfrm>
            <a:off x="767408" y="1571889"/>
            <a:ext cx="8532836" cy="430887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Медиа-кит для Бизнес форума ЕАБР 2024: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Объект 4"/>
          <p:cNvSpPr>
            <a:spLocks noGrp="1"/>
          </p:cNvSpPr>
          <p:nvPr>
            <p:ph sz="quarter" idx="13"/>
          </p:nvPr>
        </p:nvSpPr>
        <p:spPr>
          <a:xfrm>
            <a:off x="774055" y="2132856"/>
            <a:ext cx="5079362" cy="4031873"/>
          </a:xfrm>
        </p:spPr>
        <p:txBody>
          <a:bodyPr/>
          <a:lstStyle/>
          <a:p>
            <a:pPr>
              <a:spcAft>
                <a:spcPts val="0"/>
              </a:spcAft>
            </a:pPr>
            <a:endParaRPr lang="ru-RU" sz="1600" b="1" dirty="0" smtClean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</a:rPr>
              <a:t>Даты Бизнес Форума: </a:t>
            </a:r>
            <a:r>
              <a:rPr lang="ru-RU" sz="1600" dirty="0" smtClean="0">
                <a:solidFill>
                  <a:schemeClr val="bg1"/>
                </a:solidFill>
              </a:rPr>
              <a:t>27-28 июня</a:t>
            </a:r>
          </a:p>
          <a:p>
            <a:pPr>
              <a:spcAft>
                <a:spcPts val="0"/>
              </a:spcAft>
            </a:pPr>
            <a:endParaRPr lang="ru-RU" sz="500" b="1" dirty="0" smtClean="0">
              <a:solidFill>
                <a:schemeClr val="bg1"/>
              </a:solidFill>
            </a:endParaRPr>
          </a:p>
          <a:p>
            <a:endParaRPr lang="ru-RU" sz="500" dirty="0">
              <a:solidFill>
                <a:schemeClr val="bg1"/>
              </a:solidFill>
            </a:endParaRPr>
          </a:p>
          <a:p>
            <a:r>
              <a:rPr lang="ru-RU" sz="1600" b="1" dirty="0" smtClean="0">
                <a:solidFill>
                  <a:schemeClr val="bg1"/>
                </a:solidFill>
              </a:rPr>
              <a:t>Регистрация: </a:t>
            </a:r>
            <a:r>
              <a:rPr lang="en-US" sz="1600" dirty="0">
                <a:solidFill>
                  <a:schemeClr val="bg1"/>
                </a:solidFill>
                <a:hlinkClick r:id="rId2"/>
              </a:rPr>
              <a:t>https://</a:t>
            </a:r>
            <a:r>
              <a:rPr lang="en-US" sz="1600" dirty="0" smtClean="0">
                <a:solidFill>
                  <a:schemeClr val="bg1"/>
                </a:solidFill>
                <a:hlinkClick r:id="rId2"/>
              </a:rPr>
              <a:t>am.eabr.org/ru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endParaRPr lang="ru-RU" sz="1600" dirty="0" smtClean="0">
              <a:solidFill>
                <a:schemeClr val="bg1"/>
              </a:solidFill>
            </a:endParaRPr>
          </a:p>
          <a:p>
            <a:endParaRPr lang="en-US" sz="500" dirty="0" smtClean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</a:rPr>
              <a:t>Адрес: </a:t>
            </a:r>
            <a:r>
              <a:rPr lang="ru-RU" sz="1600" dirty="0" smtClean="0">
                <a:solidFill>
                  <a:schemeClr val="bg1"/>
                </a:solidFill>
              </a:rPr>
              <a:t>отель </a:t>
            </a:r>
            <a:r>
              <a:rPr lang="en-US" sz="1600" dirty="0" err="1" smtClean="0">
                <a:solidFill>
                  <a:schemeClr val="bg1"/>
                </a:solidFill>
              </a:rPr>
              <a:t>Rixos</a:t>
            </a:r>
            <a:r>
              <a:rPr lang="en-US" sz="1600" dirty="0" smtClean="0">
                <a:solidFill>
                  <a:schemeClr val="bg1"/>
                </a:solidFill>
              </a:rPr>
              <a:t>, </a:t>
            </a:r>
            <a:r>
              <a:rPr lang="ru-RU" sz="1600" dirty="0" smtClean="0">
                <a:solidFill>
                  <a:schemeClr val="bg1"/>
                </a:solidFill>
              </a:rPr>
              <a:t>Алмат</a:t>
            </a:r>
            <a:r>
              <a:rPr lang="ru-RU" sz="1600" dirty="0">
                <a:solidFill>
                  <a:schemeClr val="bg1"/>
                </a:solidFill>
              </a:rPr>
              <a:t>ы, </a:t>
            </a:r>
            <a:endParaRPr lang="ru-RU" sz="1600" dirty="0" smtClean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</a:rPr>
              <a:t>пр</a:t>
            </a:r>
            <a:r>
              <a:rPr lang="ru-RU" sz="1600" dirty="0">
                <a:solidFill>
                  <a:schemeClr val="bg1"/>
                </a:solidFill>
              </a:rPr>
              <a:t>. </a:t>
            </a:r>
            <a:r>
              <a:rPr lang="ru-RU" sz="1600" dirty="0" err="1">
                <a:solidFill>
                  <a:schemeClr val="bg1"/>
                </a:solidFill>
              </a:rPr>
              <a:t>Сакена</a:t>
            </a:r>
            <a:r>
              <a:rPr lang="ru-RU" sz="1600" dirty="0">
                <a:solidFill>
                  <a:schemeClr val="bg1"/>
                </a:solidFill>
              </a:rPr>
              <a:t> Сейфуллина, </a:t>
            </a:r>
            <a:r>
              <a:rPr lang="ru-RU" sz="1600" dirty="0" smtClean="0">
                <a:solidFill>
                  <a:schemeClr val="bg1"/>
                </a:solidFill>
              </a:rPr>
              <a:t>506/99</a:t>
            </a:r>
          </a:p>
          <a:p>
            <a:endParaRPr lang="en-US" sz="500" dirty="0">
              <a:solidFill>
                <a:schemeClr val="bg1"/>
              </a:solidFill>
            </a:endParaRPr>
          </a:p>
          <a:p>
            <a:r>
              <a:rPr lang="ru-RU" sz="1600" b="1" dirty="0" smtClean="0">
                <a:solidFill>
                  <a:schemeClr val="bg1"/>
                </a:solidFill>
              </a:rPr>
              <a:t>Получение </a:t>
            </a:r>
            <a:r>
              <a:rPr lang="ru-RU" sz="1600" b="1" dirty="0" err="1" smtClean="0">
                <a:solidFill>
                  <a:schemeClr val="bg1"/>
                </a:solidFill>
              </a:rPr>
              <a:t>бэджей</a:t>
            </a:r>
            <a:r>
              <a:rPr lang="ru-RU" sz="1600" b="1" dirty="0" smtClean="0">
                <a:solidFill>
                  <a:schemeClr val="bg1"/>
                </a:solidFill>
              </a:rPr>
              <a:t> в отеле </a:t>
            </a:r>
            <a:r>
              <a:rPr lang="en-US" sz="1600" b="1" dirty="0" err="1" smtClean="0">
                <a:solidFill>
                  <a:schemeClr val="bg1"/>
                </a:solidFill>
              </a:rPr>
              <a:t>Rixos</a:t>
            </a:r>
            <a:r>
              <a:rPr lang="ru-RU" sz="1600" b="1" dirty="0" smtClean="0">
                <a:solidFill>
                  <a:schemeClr val="bg1"/>
                </a:solidFill>
              </a:rPr>
              <a:t>: </a:t>
            </a:r>
          </a:p>
          <a:p>
            <a:pPr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</a:rPr>
              <a:t>26 июня с 15:00</a:t>
            </a:r>
          </a:p>
          <a:p>
            <a:pPr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</a:rPr>
              <a:t>27-28 июня с 08:00</a:t>
            </a:r>
          </a:p>
          <a:p>
            <a:endParaRPr lang="ru-RU" sz="500" dirty="0">
              <a:solidFill>
                <a:schemeClr val="bg1"/>
              </a:solidFill>
            </a:endParaRPr>
          </a:p>
          <a:p>
            <a:r>
              <a:rPr lang="ru-RU" sz="1600" b="1" dirty="0" smtClean="0">
                <a:solidFill>
                  <a:schemeClr val="bg1"/>
                </a:solidFill>
              </a:rPr>
              <a:t>Расписание работы форума 27-27 июня:  </a:t>
            </a:r>
          </a:p>
          <a:p>
            <a:r>
              <a:rPr lang="ru-RU" sz="1600" dirty="0" smtClean="0">
                <a:solidFill>
                  <a:schemeClr val="bg1"/>
                </a:solidFill>
              </a:rPr>
              <a:t>с 10.00 до 17.00</a:t>
            </a:r>
          </a:p>
          <a:p>
            <a:endParaRPr lang="ru-RU" sz="1600" dirty="0">
              <a:solidFill>
                <a:schemeClr val="bg1"/>
              </a:solidFill>
            </a:endParaRPr>
          </a:p>
          <a:p>
            <a:endParaRPr lang="ru-RU" sz="1600" dirty="0" smtClean="0">
              <a:solidFill>
                <a:schemeClr val="bg1"/>
              </a:solidFill>
            </a:endParaRPr>
          </a:p>
        </p:txBody>
      </p:sp>
      <p:sp>
        <p:nvSpPr>
          <p:cNvPr id="12" name="Объект 5"/>
          <p:cNvSpPr>
            <a:spLocks noGrp="1"/>
          </p:cNvSpPr>
          <p:nvPr>
            <p:ph sz="quarter" idx="14"/>
          </p:nvPr>
        </p:nvSpPr>
        <p:spPr>
          <a:xfrm>
            <a:off x="5976218" y="2352707"/>
            <a:ext cx="5572125" cy="3656881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На площадке:</a:t>
            </a:r>
            <a:endParaRPr lang="en-US" sz="2000" b="1" dirty="0" smtClean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Welcome Pack</a:t>
            </a:r>
            <a:r>
              <a:rPr lang="ru-RU" sz="1600" dirty="0" smtClean="0">
                <a:solidFill>
                  <a:schemeClr val="bg1"/>
                </a:solidFill>
              </a:rPr>
              <a:t>,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</a:rPr>
              <a:t>Медиа зона,</a:t>
            </a:r>
          </a:p>
          <a:p>
            <a:pPr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</a:rPr>
              <a:t>Кофе-брейки, </a:t>
            </a:r>
          </a:p>
          <a:p>
            <a:pPr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</a:rPr>
              <a:t>Зона для интервью (свет, петлички),</a:t>
            </a:r>
          </a:p>
          <a:p>
            <a:pPr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</a:rPr>
              <a:t>Возможность интервьюирования спикеров,</a:t>
            </a:r>
          </a:p>
          <a:p>
            <a:pPr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</a:rPr>
              <a:t>Допуск в зал сессий и на презентации,</a:t>
            </a:r>
          </a:p>
          <a:p>
            <a:pPr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</a:rPr>
              <a:t>Синхронный перевод спикеров,</a:t>
            </a:r>
          </a:p>
          <a:p>
            <a:pPr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</a:rPr>
              <a:t>Онлайн-трансляция сессий. </a:t>
            </a:r>
          </a:p>
          <a:p>
            <a:endParaRPr lang="ru-RU" sz="500" dirty="0" smtClean="0">
              <a:solidFill>
                <a:schemeClr val="bg1"/>
              </a:solidFill>
            </a:endParaRPr>
          </a:p>
          <a:p>
            <a:r>
              <a:rPr lang="ru-RU" sz="2000" b="1" dirty="0">
                <a:solidFill>
                  <a:schemeClr val="bg1"/>
                </a:solidFill>
              </a:rPr>
              <a:t>Для медиа партнеров:</a:t>
            </a:r>
          </a:p>
          <a:p>
            <a:r>
              <a:rPr lang="ru-RU" sz="1600" dirty="0">
                <a:solidFill>
                  <a:schemeClr val="bg1"/>
                </a:solidFill>
              </a:rPr>
              <a:t>Использование символики партнеров в </a:t>
            </a:r>
            <a:r>
              <a:rPr lang="ru-RU" sz="1600" dirty="0" smtClean="0">
                <a:solidFill>
                  <a:schemeClr val="bg1"/>
                </a:solidFill>
              </a:rPr>
              <a:t>печатной </a:t>
            </a:r>
            <a:r>
              <a:rPr lang="ru-RU" sz="1600" dirty="0">
                <a:solidFill>
                  <a:schemeClr val="bg1"/>
                </a:solidFill>
              </a:rPr>
              <a:t>продукции, </a:t>
            </a:r>
            <a:r>
              <a:rPr lang="ru-RU" sz="1600" dirty="0" smtClean="0">
                <a:solidFill>
                  <a:schemeClr val="bg1"/>
                </a:solidFill>
              </a:rPr>
              <a:t>на сайте </a:t>
            </a:r>
            <a:r>
              <a:rPr lang="ru-RU" sz="1600" dirty="0">
                <a:solidFill>
                  <a:schemeClr val="bg1"/>
                </a:solidFill>
              </a:rPr>
              <a:t>и на баннерах </a:t>
            </a:r>
            <a:r>
              <a:rPr lang="ru-RU" sz="1600" dirty="0" smtClean="0">
                <a:solidFill>
                  <a:schemeClr val="bg1"/>
                </a:solidFill>
              </a:rPr>
              <a:t>мероприятия.</a:t>
            </a:r>
          </a:p>
          <a:p>
            <a:endParaRPr lang="ru-RU" sz="1600" dirty="0" smtClean="0">
              <a:solidFill>
                <a:schemeClr val="bg1"/>
              </a:solidFill>
            </a:endParaRPr>
          </a:p>
          <a:p>
            <a:endParaRPr lang="ru-RU" sz="1600" dirty="0">
              <a:solidFill>
                <a:schemeClr val="bg1"/>
              </a:solidFill>
            </a:endParaRPr>
          </a:p>
          <a:p>
            <a:r>
              <a:rPr lang="ru-RU" dirty="0" smtClean="0"/>
              <a:t> </a:t>
            </a:r>
          </a:p>
          <a:p>
            <a:endParaRPr lang="ru-RU" dirty="0"/>
          </a:p>
        </p:txBody>
      </p:sp>
      <p:pic>
        <p:nvPicPr>
          <p:cNvPr id="13" name="Изображение 8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33" y="163367"/>
            <a:ext cx="1774404" cy="101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2870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Макеты Разделителей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CE4EB22F-5118-4205-AEEE-500EBA661200}"/>
    </a:ext>
  </a:extLst>
</a:theme>
</file>

<file path=ppt/theme/theme2.xml><?xml version="1.0" encoding="utf-8"?>
<a:theme xmlns:a="http://schemas.openxmlformats.org/drawingml/2006/main" name="Макеты Текстовых слайдов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4D6BE53C-B6E5-4531-BB15-8C626DAD4489}"/>
    </a:ext>
  </a:extLst>
</a:theme>
</file>

<file path=ppt/theme/theme3.xml><?xml version="1.0" encoding="utf-8"?>
<a:theme xmlns:a="http://schemas.openxmlformats.org/drawingml/2006/main" name="1_Макеты Содержание">
  <a:themeElements>
    <a:clrScheme name="ЕАБР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9C2D4091-D3FA-498A-A4B8-B71F64A7566A}"/>
    </a:ext>
  </a:extLst>
</a:theme>
</file>

<file path=ppt/theme/theme4.xml><?xml version="1.0" encoding="utf-8"?>
<a:theme xmlns:a="http://schemas.openxmlformats.org/drawingml/2006/main" name="1_Макеты Текстовых слайдов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4D6BE53C-B6E5-4531-BB15-8C626DAD4489}"/>
    </a:ext>
  </a:extLst>
</a:theme>
</file>

<file path=ppt/theme/theme5.xml><?xml version="1.0" encoding="utf-8"?>
<a:theme xmlns:a="http://schemas.openxmlformats.org/drawingml/2006/main" name="2_Макеты Текстовых слайдов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4D6BE53C-B6E5-4531-BB15-8C626DAD4489}"/>
    </a:ext>
  </a:extLst>
</a:theme>
</file>

<file path=ppt/theme/theme6.xml><?xml version="1.0" encoding="utf-8"?>
<a:theme xmlns:a="http://schemas.openxmlformats.org/drawingml/2006/main" name="3_Макеты Текстовых слайдов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4D6BE53C-B6E5-4531-BB15-8C626DAD4489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Руководство по использованию шаблона презентации_NEW</Template>
  <TotalTime>12079</TotalTime>
  <Words>114</Words>
  <Application>Microsoft Office PowerPoint</Application>
  <PresentationFormat>Широкоэкранный</PresentationFormat>
  <Paragraphs>33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6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1" baseType="lpstr">
      <vt:lpstr>Arial</vt:lpstr>
      <vt:lpstr>Calibri</vt:lpstr>
      <vt:lpstr>Verdana</vt:lpstr>
      <vt:lpstr>Макеты Разделителей</vt:lpstr>
      <vt:lpstr>Макеты Текстовых слайдов</vt:lpstr>
      <vt:lpstr>1_Макеты Содержание</vt:lpstr>
      <vt:lpstr>1_Макеты Текстовых слайдов</vt:lpstr>
      <vt:lpstr>2_Макеты Текстовых слайдов</vt:lpstr>
      <vt:lpstr>3_Макеты Текстовых слайдов</vt:lpstr>
      <vt:lpstr>Слайд think-cell</vt:lpstr>
      <vt:lpstr>Медиа-кит для Бизнес форума ЕАБР 2024: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Руководство по использованию шаблона презентации (скрытый слайд – удалить перед распространением)</dc:title>
  <dc:creator>Крутских Мария А.</dc:creator>
  <cp:lastModifiedBy>Медведева Анастасия Сергеевна</cp:lastModifiedBy>
  <cp:revision>450</cp:revision>
  <cp:lastPrinted>2024-06-05T10:15:33Z</cp:lastPrinted>
  <dcterms:created xsi:type="dcterms:W3CDTF">2022-02-21T08:28:36Z</dcterms:created>
  <dcterms:modified xsi:type="dcterms:W3CDTF">2024-06-05T12:18:24Z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2021-09-24T00:00:00Z</vt:filetime>
  </property>
  <property fmtid="{D5CDD505-2E9C-101B-9397-08002B2CF9AE}" pid="3" name="Creator">
    <vt:lpwstr>Adobe InDesign 16.4 (Macintosh)</vt:lpwstr>
  </property>
  <property fmtid="{D5CDD505-2E9C-101B-9397-08002B2CF9AE}" pid="4" name="LastSaved">
    <vt:filetime>2021-10-09T00:00:00Z</vt:filetime>
  </property>
</Properties>
</file>